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3_D4549E4.xml" ContentType="application/vnd.ms-powerpoint.comments+xml"/>
  <Override PartName="/ppt/comments/modernComment_109_869C717E.xml" ContentType="application/vnd.ms-powerpoint.comments+xml"/>
  <Override PartName="/ppt/comments/modernComment_10A_CE453D48.xml" ContentType="application/vnd.ms-powerpoint.comments+xml"/>
  <Override PartName="/ppt/comments/modernComment_10C_6E97E54D.xml" ContentType="application/vnd.ms-powerpoint.comments+xml"/>
  <Override PartName="/ppt/comments/modernComment_117_223D006A.xml" ContentType="application/vnd.ms-powerpoint.comments+xml"/>
  <Override PartName="/ppt/comments/modernComment_11F_C7739DA3.xml" ContentType="application/vnd.ms-powerpoint.comments+xml"/>
  <Override PartName="/ppt/comments/modernComment_128_D99999E2.xml" ContentType="application/vnd.ms-powerpoint.comments+xml"/>
  <Override PartName="/ppt/comments/modernComment_12B_592C40DA.xml" ContentType="application/vnd.ms-powerpoint.comments+xml"/>
  <Override PartName="/ppt/comments/modernComment_12D_474B14D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9" r:id="rId4"/>
    <p:sldId id="260" r:id="rId5"/>
    <p:sldId id="261" r:id="rId6"/>
    <p:sldId id="262" r:id="rId7"/>
    <p:sldId id="263" r:id="rId8"/>
    <p:sldId id="264" r:id="rId9"/>
    <p:sldId id="265" r:id="rId10"/>
    <p:sldId id="266" r:id="rId11"/>
    <p:sldId id="314"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0" r:id="rId27"/>
    <p:sldId id="283" r:id="rId28"/>
    <p:sldId id="282" r:id="rId29"/>
    <p:sldId id="284" r:id="rId30"/>
    <p:sldId id="285" r:id="rId31"/>
    <p:sldId id="286" r:id="rId32"/>
    <p:sldId id="287" r:id="rId33"/>
    <p:sldId id="289" r:id="rId34"/>
    <p:sldId id="288" r:id="rId35"/>
    <p:sldId id="290" r:id="rId36"/>
    <p:sldId id="292" r:id="rId37"/>
    <p:sldId id="291" r:id="rId38"/>
    <p:sldId id="293" r:id="rId39"/>
    <p:sldId id="295" r:id="rId40"/>
    <p:sldId id="296" r:id="rId41"/>
    <p:sldId id="297" r:id="rId42"/>
    <p:sldId id="298" r:id="rId43"/>
    <p:sldId id="299" r:id="rId44"/>
    <p:sldId id="300" r:id="rId45"/>
    <p:sldId id="301" r:id="rId46"/>
    <p:sldId id="302" r:id="rId47"/>
    <p:sldId id="303" r:id="rId48"/>
    <p:sldId id="304" r:id="rId49"/>
    <p:sldId id="313" r:id="rId50"/>
    <p:sldId id="305" r:id="rId51"/>
    <p:sldId id="306" r:id="rId52"/>
    <p:sldId id="307" r:id="rId53"/>
    <p:sldId id="308" r:id="rId54"/>
    <p:sldId id="309" r:id="rId55"/>
    <p:sldId id="310" r:id="rId56"/>
    <p:sldId id="31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886805-20DA-CBFE-7B37-45B4CC556FE5}" name="Enrique Garcia Flores" initials="EF" userId="S::egarciaf2005@alumno.ipn.mx::35713693-0aca-4525-aa0b-eb5b23e68d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AE061-1EAA-71F5-1887-CDE674E92DA0}" v="11" dt="2024-04-05T03:47:08.570"/>
    <p1510:client id="{0E426E43-E0AD-E377-34D1-5C85DE60625C}" v="847" dt="2024-04-05T03:30:59.684"/>
    <p1510:client id="{370BF549-51FF-7E8A-D847-3827E9B45489}" v="322" dt="2024-04-05T05:59:10.218"/>
    <p1510:client id="{3F1C4942-FFF3-BE7F-0556-894FF978B1A8}" v="2" dt="2024-04-05T23:59:44.329"/>
    <p1510:client id="{64799516-CBA9-D754-0AE1-59394B1B1118}" v="6" dt="2024-04-05T06:14:50.500"/>
    <p1510:client id="{8F7F1A5A-BAED-7216-2419-7FF899181421}" v="127" dt="2024-04-07T02:48:14.748"/>
    <p1510:client id="{AE202B0A-A136-2ACE-C491-120FFE2109B1}" v="10" dt="2024-04-05T17:23:42.453"/>
    <p1510:client id="{C4375883-5907-7E2F-6263-5601834BD572}" v="194" dt="2024-04-07T03:07:25.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modernComment_103_D4549E4.xml><?xml version="1.0" encoding="utf-8"?>
<p188:cmLst xmlns:a="http://schemas.openxmlformats.org/drawingml/2006/main" xmlns:r="http://schemas.openxmlformats.org/officeDocument/2006/relationships" xmlns:p188="http://schemas.microsoft.com/office/powerpoint/2018/8/main">
  <p188:cm id="{62303F13-68A6-41AD-892C-4F01326F0438}" authorId="{FC886805-20DA-CBFE-7B37-45B4CC556FE5}" created="2024-04-05T06:05:48.321">
    <ac:txMkLst xmlns:ac="http://schemas.microsoft.com/office/drawing/2013/main/command">
      <pc:docMk xmlns:pc="http://schemas.microsoft.com/office/powerpoint/2013/main/command"/>
      <pc:sldMk xmlns:pc="http://schemas.microsoft.com/office/powerpoint/2013/main/command" cId="222644708" sldId="259"/>
      <ac:spMk id="3" creationId="{D16ED4E8-8831-E2DC-4BF4-BC214F4EE262}"/>
      <ac:txMk cp="6" len="95">
        <ac:context len="322" hash="3470321626"/>
      </ac:txMk>
    </ac:txMkLst>
    <p188:pos x="5797176" y="627529"/>
    <p188:txBody>
      <a:bodyPr/>
      <a:lstStyle/>
      <a:p>
        <a:r>
          <a:rPr lang="en-US"/>
          <a:t>Igual tomar en cuenta que un host puede ser una máquina que contiene múltiples máquinas virtuales.</a:t>
        </a:r>
      </a:p>
    </p188:txBody>
  </p188:cm>
  <p188:cm id="{B6FCB2F5-62C7-4959-B2E8-CBC8726062E3}" authorId="{FC886805-20DA-CBFE-7B37-45B4CC556FE5}" created="2024-04-05T06:07:45.138">
    <ac:deMkLst xmlns:ac="http://schemas.microsoft.com/office/drawing/2013/main/command">
      <pc:docMk xmlns:pc="http://schemas.microsoft.com/office/powerpoint/2013/main/command"/>
      <pc:sldMk xmlns:pc="http://schemas.microsoft.com/office/powerpoint/2013/main/command" cId="222644708" sldId="259"/>
      <ac:spMk id="10" creationId="{7E1C33CF-42E6-910D-BC4B-0A27FA35C4F4}"/>
    </ac:deMkLst>
    <p188:txBody>
      <a:bodyPr/>
      <a:lstStyle/>
      <a:p>
        <a:r>
          <a:rPr lang="en-US"/>
          <a:t>Quizá la definición de puerto podría cambiarse un poco, está bien, pero se leé un poco ambigua
https://www.cloudflare.com/learning/network-layer/what-is-a-computer-port/ </a:t>
        </a:r>
      </a:p>
    </p188:txBody>
  </p188:cm>
</p188:cmLst>
</file>

<file path=ppt/comments/modernComment_109_869C717E.xml><?xml version="1.0" encoding="utf-8"?>
<p188:cmLst xmlns:a="http://schemas.openxmlformats.org/drawingml/2006/main" xmlns:r="http://schemas.openxmlformats.org/officeDocument/2006/relationships" xmlns:p188="http://schemas.microsoft.com/office/powerpoint/2018/8/main">
  <p188:cm id="{1541217B-4527-456B-AE03-55CDD8867B05}" authorId="{FC886805-20DA-CBFE-7B37-45B4CC556FE5}" created="2024-04-05T06:11:43.400">
    <ac:txMkLst xmlns:ac="http://schemas.microsoft.com/office/drawing/2013/main/command">
      <pc:docMk xmlns:pc="http://schemas.microsoft.com/office/powerpoint/2013/main/command"/>
      <pc:sldMk xmlns:pc="http://schemas.microsoft.com/office/powerpoint/2013/main/command" cId="2258399614" sldId="265"/>
      <ac:spMk id="15" creationId="{4583E0AB-6160-404F-6445-29A7ADC050B1}"/>
      <ac:txMk cp="0" len="16">
        <ac:context len="17" hash="1479755296"/>
      </ac:txMk>
    </ac:txMkLst>
    <p188:pos x="4445000" y="381000"/>
    <p188:txBody>
      <a:bodyPr/>
      <a:lstStyle/>
      <a:p>
        <a:r>
          <a:rPr lang="en-US"/>
          <a:t>Igual podemos comentar que esto es un "prompt", una variable que muestra información del sistema en el que estamos (y que se puede modificar).</a:t>
        </a:r>
      </a:p>
    </p188:txBody>
  </p188:cm>
</p188:cmLst>
</file>

<file path=ppt/comments/modernComment_10A_CE453D48.xml><?xml version="1.0" encoding="utf-8"?>
<p188:cmLst xmlns:a="http://schemas.openxmlformats.org/drawingml/2006/main" xmlns:r="http://schemas.openxmlformats.org/officeDocument/2006/relationships" xmlns:p188="http://schemas.microsoft.com/office/powerpoint/2018/8/main">
  <p188:cm id="{90C3F8D3-06AC-41E7-834C-A7143928176C}" authorId="{FC886805-20DA-CBFE-7B37-45B4CC556FE5}" created="2024-04-05T06:13:04.997">
    <pc:sldMkLst xmlns:pc="http://schemas.microsoft.com/office/powerpoint/2013/main/command">
      <pc:docMk/>
      <pc:sldMk cId="3460644168" sldId="266"/>
    </pc:sldMkLst>
    <p188:txBody>
      <a:bodyPr/>
      <a:lstStyle/>
      <a:p>
        <a:r>
          <a:rPr lang="en-US"/>
          <a:t>Quizá agregar un ejemplo de una captura de pantalla de un directorio en ruta absoluta y relativa sea de ayuda.</a:t>
        </a:r>
      </a:p>
    </p188:txBody>
  </p188:cm>
</p188:cmLst>
</file>

<file path=ppt/comments/modernComment_10C_6E97E54D.xml><?xml version="1.0" encoding="utf-8"?>
<p188:cmLst xmlns:a="http://schemas.openxmlformats.org/drawingml/2006/main" xmlns:r="http://schemas.openxmlformats.org/officeDocument/2006/relationships" xmlns:p188="http://schemas.microsoft.com/office/powerpoint/2018/8/main">
  <p188:cm id="{A8482385-A1FA-4CEE-ADFA-AB61ABA6A354}" authorId="{FC886805-20DA-CBFE-7B37-45B4CC556FE5}" created="2024-04-05T06:14:50.500">
    <pc:sldMkLst xmlns:pc="http://schemas.microsoft.com/office/powerpoint/2013/main/command">
      <pc:docMk/>
      <pc:sldMk cId="1855448397" sldId="268"/>
    </pc:sldMkLst>
    <p188:txBody>
      <a:bodyPr/>
      <a:lstStyle/>
      <a:p>
        <a:r>
          <a:rPr lang="en-US"/>
          <a:t>Este está bien, pero quizá un poco adelantado, porque no lo necesitan saber realmente en los primeros niveles. Igual queda a conveniencia, no está de más ni de menos, sólo quizá agregar un ejemplo o captura.</a:t>
        </a:r>
      </a:p>
    </p188:txBody>
  </p188:cm>
</p188:cmLst>
</file>

<file path=ppt/comments/modernComment_117_223D006A.xml><?xml version="1.0" encoding="utf-8"?>
<p188:cmLst xmlns:a="http://schemas.openxmlformats.org/drawingml/2006/main" xmlns:r="http://schemas.openxmlformats.org/officeDocument/2006/relationships" xmlns:p188="http://schemas.microsoft.com/office/powerpoint/2018/8/main">
  <p188:cm id="{0340CBF2-DFE6-4983-B3DF-3CDD2310B35C}" authorId="{FC886805-20DA-CBFE-7B37-45B4CC556FE5}" created="2024-04-05T17:05:26.922">
    <ac:txMkLst xmlns:ac="http://schemas.microsoft.com/office/drawing/2013/main/command">
      <pc:docMk xmlns:pc="http://schemas.microsoft.com/office/powerpoint/2013/main/command"/>
      <pc:sldMk xmlns:pc="http://schemas.microsoft.com/office/powerpoint/2013/main/command" cId="574423146" sldId="279"/>
      <ac:spMk id="2" creationId="{D5D7FF2D-6095-E9D7-771F-1400E62F9A23}"/>
      <ac:txMk cp="0" len="34">
        <ac:context len="35" hash="31002204"/>
      </ac:txMk>
    </ac:txMkLst>
    <p188:pos x="7575176" y="283882"/>
    <p188:txBody>
      <a:bodyPr/>
      <a:lstStyle/>
      <a:p>
        <a:r>
          <a:rPr lang="en-US"/>
          <a:t>Aquí estaría bueno ver el contenido del archivo "misprogs", para que se vea un poco la diferencia.</a:t>
        </a:r>
      </a:p>
    </p188:txBody>
  </p188:cm>
</p188:cmLst>
</file>

<file path=ppt/comments/modernComment_11F_C7739DA3.xml><?xml version="1.0" encoding="utf-8"?>
<p188:cmLst xmlns:a="http://schemas.openxmlformats.org/drawingml/2006/main" xmlns:r="http://schemas.openxmlformats.org/officeDocument/2006/relationships" xmlns:p188="http://schemas.microsoft.com/office/powerpoint/2018/8/main">
  <p188:cm id="{3ECD30D6-306B-47D6-9E18-770F4695D4F3}" authorId="{FC886805-20DA-CBFE-7B37-45B4CC556FE5}" created="2024-04-05T17:14:17.507">
    <ac:txMkLst xmlns:ac="http://schemas.microsoft.com/office/drawing/2013/main/command">
      <pc:docMk xmlns:pc="http://schemas.microsoft.com/office/powerpoint/2013/main/command"/>
      <pc:sldMk xmlns:pc="http://schemas.microsoft.com/office/powerpoint/2013/main/command" cId="3346242979" sldId="287"/>
      <ac:spMk id="10" creationId="{F6AC4C45-32E6-7AF6-70F5-C765AAD793DA}"/>
      <ac:txMk cp="50" len="17">
        <ac:context len="68" hash="1844131907"/>
      </ac:txMk>
    </ac:txMkLst>
    <p188:pos x="8456705" y="515470"/>
    <p188:txBody>
      <a:bodyPr/>
      <a:lstStyle/>
      <a:p>
        <a:r>
          <a:rPr lang="en-US"/>
          <a:t>Quizá sólo poner: *?[]{}|&amp;;()$\&lt;&gt;</a:t>
        </a:r>
      </a:p>
    </p188:txBody>
  </p188:cm>
</p188:cmLst>
</file>

<file path=ppt/comments/modernComment_128_D99999E2.xml><?xml version="1.0" encoding="utf-8"?>
<p188:cmLst xmlns:a="http://schemas.openxmlformats.org/drawingml/2006/main" xmlns:r="http://schemas.openxmlformats.org/officeDocument/2006/relationships" xmlns:p188="http://schemas.microsoft.com/office/powerpoint/2018/8/main">
  <p188:cm id="{FAD870DC-D60D-46C5-BE46-FB2AF74A3D7B}" authorId="{FC886805-20DA-CBFE-7B37-45B4CC556FE5}" created="2024-04-05T17:18:01.964">
    <pc:sldMkLst xmlns:pc="http://schemas.microsoft.com/office/powerpoint/2013/main/command">
      <pc:docMk/>
      <pc:sldMk cId="3650722274" sldId="296"/>
    </pc:sldMkLst>
    <p188:txBody>
      <a:bodyPr/>
      <a:lstStyle/>
      <a:p>
        <a:r>
          <a:rPr lang="en-US"/>
          <a:t>Aquí podemos mencionar que "human readable" se refiere a que un archivo sea de texto, a diferencia de un binario que son sólo datos, como los archivos del nivel 4 -&gt; 5</a:t>
        </a:r>
      </a:p>
    </p188:txBody>
  </p188:cm>
</p188:cmLst>
</file>

<file path=ppt/comments/modernComment_12B_592C40DA.xml><?xml version="1.0" encoding="utf-8"?>
<p188:cmLst xmlns:a="http://schemas.openxmlformats.org/drawingml/2006/main" xmlns:r="http://schemas.openxmlformats.org/officeDocument/2006/relationships" xmlns:p188="http://schemas.microsoft.com/office/powerpoint/2018/8/main">
  <p188:cm id="{748B89EC-A18C-442C-B214-0AB4C82007BE}" authorId="{FC886805-20DA-CBFE-7B37-45B4CC556FE5}" created="2024-04-05T17:21:00.576">
    <pc:sldMkLst xmlns:pc="http://schemas.microsoft.com/office/powerpoint/2013/main/command">
      <pc:docMk/>
      <pc:sldMk cId="1496072410" sldId="299"/>
    </pc:sldMkLst>
    <p188:replyLst>
      <p188:reply id="{5D38B6D6-751A-4DB8-8C75-44E3ECEC33E6}" authorId="{FC886805-20DA-CBFE-7B37-45B4CC556FE5}" created="2024-04-05T17:22:13.045">
        <p188:txBody>
          <a:bodyPr/>
          <a:lstStyle/>
          <a:p>
            <a:r>
              <a:rPr lang="en-US"/>
              <a:t>Digo está bien la solución, sólo que está un poco de más porque se usa grep para filtrar toda la salida.</a:t>
            </a:r>
          </a:p>
        </p188:txBody>
      </p188:reply>
    </p188:replyLst>
    <p188:txBody>
      <a:bodyPr/>
      <a:lstStyle/>
      <a:p>
        <a:r>
          <a:rPr lang="en-US"/>
          <a:t>Aquí la "canalización" está un poco de más, debería de funcionar si redireccionas así: 
comando_find 2&gt; /dev/null
Sólo habrá que comentar qué es /dev/null</a:t>
        </a:r>
      </a:p>
    </p188:txBody>
  </p188:cm>
</p188:cmLst>
</file>

<file path=ppt/comments/modernComment_12D_474B14D2.xml><?xml version="1.0" encoding="utf-8"?>
<p188:cmLst xmlns:a="http://schemas.openxmlformats.org/drawingml/2006/main" xmlns:r="http://schemas.openxmlformats.org/officeDocument/2006/relationships" xmlns:p188="http://schemas.microsoft.com/office/powerpoint/2018/8/main">
  <p188:cm id="{4FCFCB20-CA33-40DC-A3D0-4F100C511988}" authorId="{FC886805-20DA-CBFE-7B37-45B4CC556FE5}" created="2024-04-05T17:23:42.453">
    <pc:sldMkLst xmlns:pc="http://schemas.microsoft.com/office/powerpoint/2013/main/command">
      <pc:docMk/>
      <pc:sldMk cId="1196102866" sldId="301"/>
    </pc:sldMkLst>
    <p188:txBody>
      <a:bodyPr/>
      <a:lstStyle/>
      <a:p>
        <a:r>
          <a:rPr lang="en-US"/>
          <a:t>Aquí puede ayudar a darse una idea de cómo está el archivo si vemos las primeras líneas de este con el comando "head", ya luego podrías poner el grep, pero está bueno así como está, sólo es para que se den una idea de la estructura del archivo.</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54138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31821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6963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60769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09007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1905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19660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2116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84141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2411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4/6/2024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1305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4/6/2024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490307637"/>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A_CE453D4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10C_6E97E54D.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17_223D006A.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03_D4549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1F_C7739DA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28_D99999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microsoft.com/office/2018/10/relationships/comments" Target="../comments/modernComment_12B_592C40DA.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8/10/relationships/comments" Target="../comments/modernComment_12D_474B14D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9_869C717E.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E6D07C-D7A7-4667-8AAE-7A7703B88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060372D-49E1-4033-8E95-17F0FB6EB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005481" y="4233286"/>
            <a:ext cx="10186518" cy="2624714"/>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13486 w 9288370"/>
              <a:gd name="connsiteY22" fmla="*/ 1271949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81198 w 9288370"/>
              <a:gd name="connsiteY21" fmla="*/ 1295462 h 1858154"/>
              <a:gd name="connsiteX22" fmla="*/ 3613486 w 9288370"/>
              <a:gd name="connsiteY22" fmla="*/ 1271949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40504 w 9288370"/>
              <a:gd name="connsiteY20" fmla="*/ 1297738 h 1858154"/>
              <a:gd name="connsiteX21" fmla="*/ 3481198 w 9288370"/>
              <a:gd name="connsiteY21" fmla="*/ 1295462 h 1858154"/>
              <a:gd name="connsiteX22" fmla="*/ 3613486 w 9288370"/>
              <a:gd name="connsiteY22" fmla="*/ 1271949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95816 w 9288370"/>
              <a:gd name="connsiteY18" fmla="*/ 1318670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925616 w 9288370"/>
              <a:gd name="connsiteY23" fmla="*/ 1253751 h 1858154"/>
              <a:gd name="connsiteX24" fmla="*/ 3954387 w 9288370"/>
              <a:gd name="connsiteY24" fmla="*/ 1263789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925616 w 9288370"/>
              <a:gd name="connsiteY23" fmla="*/ 1253751 h 1858154"/>
              <a:gd name="connsiteX24" fmla="*/ 3954387 w 9288370"/>
              <a:gd name="connsiteY24" fmla="*/ 1263789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840245 w 9288370"/>
              <a:gd name="connsiteY23" fmla="*/ 1278918 h 1858154"/>
              <a:gd name="connsiteX24" fmla="*/ 3954387 w 9288370"/>
              <a:gd name="connsiteY24" fmla="*/ 1263789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07853 w 9288370"/>
              <a:gd name="connsiteY22" fmla="*/ 1241722 h 1858154"/>
              <a:gd name="connsiteX23" fmla="*/ 3840245 w 9288370"/>
              <a:gd name="connsiteY23" fmla="*/ 1278918 h 1858154"/>
              <a:gd name="connsiteX24" fmla="*/ 3948288 w 9288370"/>
              <a:gd name="connsiteY24" fmla="*/ 1284762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59132 w 9288370"/>
              <a:gd name="connsiteY3" fmla="*/ 1614202 h 1858154"/>
              <a:gd name="connsiteX4" fmla="*/ 996009 w 9288370"/>
              <a:gd name="connsiteY4" fmla="*/ 1618967 h 1858154"/>
              <a:gd name="connsiteX5" fmla="*/ 1229354 w 9288370"/>
              <a:gd name="connsiteY5" fmla="*/ 1572195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3117774 w 9288370"/>
              <a:gd name="connsiteY18" fmla="*/ 1327059 h 1858154"/>
              <a:gd name="connsiteX19" fmla="*/ 3340504 w 9288370"/>
              <a:gd name="connsiteY19" fmla="*/ 1297738 h 1858154"/>
              <a:gd name="connsiteX20" fmla="*/ 3481198 w 9288370"/>
              <a:gd name="connsiteY20" fmla="*/ 1295462 h 1858154"/>
              <a:gd name="connsiteX21" fmla="*/ 3613486 w 9288370"/>
              <a:gd name="connsiteY21" fmla="*/ 1271949 h 1858154"/>
              <a:gd name="connsiteX22" fmla="*/ 3720050 w 9288370"/>
              <a:gd name="connsiteY22" fmla="*/ 1266889 h 1858154"/>
              <a:gd name="connsiteX23" fmla="*/ 3840245 w 9288370"/>
              <a:gd name="connsiteY23" fmla="*/ 1278918 h 1858154"/>
              <a:gd name="connsiteX24" fmla="*/ 3948288 w 9288370"/>
              <a:gd name="connsiteY24" fmla="*/ 1284762 h 1858154"/>
              <a:gd name="connsiteX25" fmla="*/ 3995849 w 9288370"/>
              <a:gd name="connsiteY25" fmla="*/ 1272939 h 1858154"/>
              <a:gd name="connsiteX26" fmla="*/ 4067546 w 9288370"/>
              <a:gd name="connsiteY26" fmla="*/ 1294697 h 1858154"/>
              <a:gd name="connsiteX27" fmla="*/ 4190310 w 9288370"/>
              <a:gd name="connsiteY27" fmla="*/ 1307786 h 1858154"/>
              <a:gd name="connsiteX28" fmla="*/ 4230008 w 9288370"/>
              <a:gd name="connsiteY28" fmla="*/ 1303546 h 1858154"/>
              <a:gd name="connsiteX29" fmla="*/ 4575478 w 9288370"/>
              <a:gd name="connsiteY29" fmla="*/ 1261726 h 1858154"/>
              <a:gd name="connsiteX30" fmla="*/ 4650026 w 9288370"/>
              <a:gd name="connsiteY30" fmla="*/ 1265798 h 1858154"/>
              <a:gd name="connsiteX31" fmla="*/ 4792008 w 9288370"/>
              <a:gd name="connsiteY31" fmla="*/ 1243899 h 1858154"/>
              <a:gd name="connsiteX32" fmla="*/ 4954126 w 9288370"/>
              <a:gd name="connsiteY32" fmla="*/ 1204617 h 1858154"/>
              <a:gd name="connsiteX33" fmla="*/ 5309678 w 9288370"/>
              <a:gd name="connsiteY33" fmla="*/ 1128278 h 1858154"/>
              <a:gd name="connsiteX34" fmla="*/ 5474724 w 9288370"/>
              <a:gd name="connsiteY34" fmla="*/ 1091167 h 1858154"/>
              <a:gd name="connsiteX35" fmla="*/ 5612132 w 9288370"/>
              <a:gd name="connsiteY35" fmla="*/ 1051509 h 1858154"/>
              <a:gd name="connsiteX36" fmla="*/ 5776618 w 9288370"/>
              <a:gd name="connsiteY36" fmla="*/ 1053037 h 1858154"/>
              <a:gd name="connsiteX37" fmla="*/ 5785786 w 9288370"/>
              <a:gd name="connsiteY37" fmla="*/ 1051213 h 1858154"/>
              <a:gd name="connsiteX38" fmla="*/ 5829381 w 9288370"/>
              <a:gd name="connsiteY38" fmla="*/ 1046878 h 1858154"/>
              <a:gd name="connsiteX39" fmla="*/ 5943596 w 9288370"/>
              <a:gd name="connsiteY39" fmla="*/ 1043237 h 1858154"/>
              <a:gd name="connsiteX40" fmla="*/ 5985730 w 9288370"/>
              <a:gd name="connsiteY40" fmla="*/ 1035396 h 1858154"/>
              <a:gd name="connsiteX41" fmla="*/ 6103109 w 9288370"/>
              <a:gd name="connsiteY41" fmla="*/ 1019019 h 1858154"/>
              <a:gd name="connsiteX42" fmla="*/ 6222406 w 9288370"/>
              <a:gd name="connsiteY42" fmla="*/ 985341 h 1858154"/>
              <a:gd name="connsiteX43" fmla="*/ 6598672 w 9288370"/>
              <a:gd name="connsiteY43" fmla="*/ 902062 h 1858154"/>
              <a:gd name="connsiteX44" fmla="*/ 6766149 w 9288370"/>
              <a:gd name="connsiteY44" fmla="*/ 846132 h 1858154"/>
              <a:gd name="connsiteX45" fmla="*/ 6886312 w 9288370"/>
              <a:gd name="connsiteY45" fmla="*/ 781877 h 1858154"/>
              <a:gd name="connsiteX46" fmla="*/ 7006457 w 9288370"/>
              <a:gd name="connsiteY46" fmla="*/ 699758 h 1858154"/>
              <a:gd name="connsiteX47" fmla="*/ 7231643 w 9288370"/>
              <a:gd name="connsiteY47" fmla="*/ 640778 h 1858154"/>
              <a:gd name="connsiteX48" fmla="*/ 7363123 w 9288370"/>
              <a:gd name="connsiteY48" fmla="*/ 593682 h 1858154"/>
              <a:gd name="connsiteX49" fmla="*/ 7588368 w 9288370"/>
              <a:gd name="connsiteY49" fmla="*/ 531129 h 1858154"/>
              <a:gd name="connsiteX50" fmla="*/ 7952094 w 9288370"/>
              <a:gd name="connsiteY50" fmla="*/ 409302 h 1858154"/>
              <a:gd name="connsiteX51" fmla="*/ 8231938 w 9288370"/>
              <a:gd name="connsiteY51" fmla="*/ 259259 h 1858154"/>
              <a:gd name="connsiteX52" fmla="*/ 8428864 w 9288370"/>
              <a:gd name="connsiteY52" fmla="*/ 208471 h 1858154"/>
              <a:gd name="connsiteX53" fmla="*/ 8616510 w 9288370"/>
              <a:gd name="connsiteY53" fmla="*/ 161973 h 1858154"/>
              <a:gd name="connsiteX54" fmla="*/ 8826766 w 9288370"/>
              <a:gd name="connsiteY54" fmla="*/ 152111 h 1858154"/>
              <a:gd name="connsiteX55" fmla="*/ 8917647 w 9288370"/>
              <a:gd name="connsiteY55" fmla="*/ 112232 h 1858154"/>
              <a:gd name="connsiteX56" fmla="*/ 9182272 w 9288370"/>
              <a:gd name="connsiteY56" fmla="*/ 37171 h 1858154"/>
              <a:gd name="connsiteX57" fmla="*/ 9232990 w 9288370"/>
              <a:gd name="connsiteY57" fmla="*/ 24074 h 1858154"/>
              <a:gd name="connsiteX58" fmla="*/ 9288370 w 9288370"/>
              <a:gd name="connsiteY58" fmla="*/ 0 h 1858154"/>
              <a:gd name="connsiteX59" fmla="*/ 0 w 9288370"/>
              <a:gd name="connsiteY59" fmla="*/ 0 h 1858154"/>
              <a:gd name="connsiteX60" fmla="*/ 0 w 9288370"/>
              <a:gd name="connsiteY60" fmla="*/ 1858154 h 1858154"/>
              <a:gd name="connsiteX0" fmla="*/ 0 w 9288370"/>
              <a:gd name="connsiteY0" fmla="*/ 1770070 h 1857909"/>
              <a:gd name="connsiteX1" fmla="*/ 1049 w 9288370"/>
              <a:gd name="connsiteY1" fmla="*/ 1857909 h 1857909"/>
              <a:gd name="connsiteX2" fmla="*/ 370426 w 9288370"/>
              <a:gd name="connsiteY2" fmla="*/ 1702965 h 1857909"/>
              <a:gd name="connsiteX3" fmla="*/ 759132 w 9288370"/>
              <a:gd name="connsiteY3" fmla="*/ 1614202 h 1857909"/>
              <a:gd name="connsiteX4" fmla="*/ 996009 w 9288370"/>
              <a:gd name="connsiteY4" fmla="*/ 1618967 h 1857909"/>
              <a:gd name="connsiteX5" fmla="*/ 1229354 w 9288370"/>
              <a:gd name="connsiteY5" fmla="*/ 1572195 h 1857909"/>
              <a:gd name="connsiteX6" fmla="*/ 1456865 w 9288370"/>
              <a:gd name="connsiteY6" fmla="*/ 1510292 h 1857909"/>
              <a:gd name="connsiteX7" fmla="*/ 1463005 w 9288370"/>
              <a:gd name="connsiteY7" fmla="*/ 1511279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3117774 w 9288370"/>
              <a:gd name="connsiteY18" fmla="*/ 1327059 h 1857909"/>
              <a:gd name="connsiteX19" fmla="*/ 3340504 w 9288370"/>
              <a:gd name="connsiteY19" fmla="*/ 1297738 h 1857909"/>
              <a:gd name="connsiteX20" fmla="*/ 3481198 w 9288370"/>
              <a:gd name="connsiteY20" fmla="*/ 1295462 h 1857909"/>
              <a:gd name="connsiteX21" fmla="*/ 3613486 w 9288370"/>
              <a:gd name="connsiteY21" fmla="*/ 1271949 h 1857909"/>
              <a:gd name="connsiteX22" fmla="*/ 3720050 w 9288370"/>
              <a:gd name="connsiteY22" fmla="*/ 1266889 h 1857909"/>
              <a:gd name="connsiteX23" fmla="*/ 3840245 w 9288370"/>
              <a:gd name="connsiteY23" fmla="*/ 1278918 h 1857909"/>
              <a:gd name="connsiteX24" fmla="*/ 3948288 w 9288370"/>
              <a:gd name="connsiteY24" fmla="*/ 1284762 h 1857909"/>
              <a:gd name="connsiteX25" fmla="*/ 3995849 w 9288370"/>
              <a:gd name="connsiteY25" fmla="*/ 1272939 h 1857909"/>
              <a:gd name="connsiteX26" fmla="*/ 4067546 w 9288370"/>
              <a:gd name="connsiteY26" fmla="*/ 1294697 h 1857909"/>
              <a:gd name="connsiteX27" fmla="*/ 4190310 w 9288370"/>
              <a:gd name="connsiteY27" fmla="*/ 1307786 h 1857909"/>
              <a:gd name="connsiteX28" fmla="*/ 4230008 w 9288370"/>
              <a:gd name="connsiteY28" fmla="*/ 1303546 h 1857909"/>
              <a:gd name="connsiteX29" fmla="*/ 4575478 w 9288370"/>
              <a:gd name="connsiteY29" fmla="*/ 1261726 h 1857909"/>
              <a:gd name="connsiteX30" fmla="*/ 4650026 w 9288370"/>
              <a:gd name="connsiteY30" fmla="*/ 1265798 h 1857909"/>
              <a:gd name="connsiteX31" fmla="*/ 4792008 w 9288370"/>
              <a:gd name="connsiteY31" fmla="*/ 1243899 h 1857909"/>
              <a:gd name="connsiteX32" fmla="*/ 4954126 w 9288370"/>
              <a:gd name="connsiteY32" fmla="*/ 1204617 h 1857909"/>
              <a:gd name="connsiteX33" fmla="*/ 5309678 w 9288370"/>
              <a:gd name="connsiteY33" fmla="*/ 1128278 h 1857909"/>
              <a:gd name="connsiteX34" fmla="*/ 5474724 w 9288370"/>
              <a:gd name="connsiteY34" fmla="*/ 1091167 h 1857909"/>
              <a:gd name="connsiteX35" fmla="*/ 5612132 w 9288370"/>
              <a:gd name="connsiteY35" fmla="*/ 1051509 h 1857909"/>
              <a:gd name="connsiteX36" fmla="*/ 5776618 w 9288370"/>
              <a:gd name="connsiteY36" fmla="*/ 1053037 h 1857909"/>
              <a:gd name="connsiteX37" fmla="*/ 5785786 w 9288370"/>
              <a:gd name="connsiteY37" fmla="*/ 1051213 h 1857909"/>
              <a:gd name="connsiteX38" fmla="*/ 5829381 w 9288370"/>
              <a:gd name="connsiteY38" fmla="*/ 1046878 h 1857909"/>
              <a:gd name="connsiteX39" fmla="*/ 5943596 w 9288370"/>
              <a:gd name="connsiteY39" fmla="*/ 1043237 h 1857909"/>
              <a:gd name="connsiteX40" fmla="*/ 5985730 w 9288370"/>
              <a:gd name="connsiteY40" fmla="*/ 1035396 h 1857909"/>
              <a:gd name="connsiteX41" fmla="*/ 6103109 w 9288370"/>
              <a:gd name="connsiteY41" fmla="*/ 1019019 h 1857909"/>
              <a:gd name="connsiteX42" fmla="*/ 6222406 w 9288370"/>
              <a:gd name="connsiteY42" fmla="*/ 985341 h 1857909"/>
              <a:gd name="connsiteX43" fmla="*/ 6598672 w 9288370"/>
              <a:gd name="connsiteY43" fmla="*/ 902062 h 1857909"/>
              <a:gd name="connsiteX44" fmla="*/ 6766149 w 9288370"/>
              <a:gd name="connsiteY44" fmla="*/ 846132 h 1857909"/>
              <a:gd name="connsiteX45" fmla="*/ 6886312 w 9288370"/>
              <a:gd name="connsiteY45" fmla="*/ 781877 h 1857909"/>
              <a:gd name="connsiteX46" fmla="*/ 7006457 w 9288370"/>
              <a:gd name="connsiteY46" fmla="*/ 699758 h 1857909"/>
              <a:gd name="connsiteX47" fmla="*/ 7231643 w 9288370"/>
              <a:gd name="connsiteY47" fmla="*/ 640778 h 1857909"/>
              <a:gd name="connsiteX48" fmla="*/ 7363123 w 9288370"/>
              <a:gd name="connsiteY48" fmla="*/ 593682 h 1857909"/>
              <a:gd name="connsiteX49" fmla="*/ 7588368 w 9288370"/>
              <a:gd name="connsiteY49" fmla="*/ 531129 h 1857909"/>
              <a:gd name="connsiteX50" fmla="*/ 7952094 w 9288370"/>
              <a:gd name="connsiteY50" fmla="*/ 409302 h 1857909"/>
              <a:gd name="connsiteX51" fmla="*/ 8231938 w 9288370"/>
              <a:gd name="connsiteY51" fmla="*/ 259259 h 1857909"/>
              <a:gd name="connsiteX52" fmla="*/ 8428864 w 9288370"/>
              <a:gd name="connsiteY52" fmla="*/ 208471 h 1857909"/>
              <a:gd name="connsiteX53" fmla="*/ 8616510 w 9288370"/>
              <a:gd name="connsiteY53" fmla="*/ 161973 h 1857909"/>
              <a:gd name="connsiteX54" fmla="*/ 8826766 w 9288370"/>
              <a:gd name="connsiteY54" fmla="*/ 152111 h 1857909"/>
              <a:gd name="connsiteX55" fmla="*/ 8917647 w 9288370"/>
              <a:gd name="connsiteY55" fmla="*/ 112232 h 1857909"/>
              <a:gd name="connsiteX56" fmla="*/ 9182272 w 9288370"/>
              <a:gd name="connsiteY56" fmla="*/ 37171 h 1857909"/>
              <a:gd name="connsiteX57" fmla="*/ 9232990 w 9288370"/>
              <a:gd name="connsiteY57" fmla="*/ 24074 h 1857909"/>
              <a:gd name="connsiteX58" fmla="*/ 9288370 w 9288370"/>
              <a:gd name="connsiteY58" fmla="*/ 0 h 1857909"/>
              <a:gd name="connsiteX59" fmla="*/ 0 w 9288370"/>
              <a:gd name="connsiteY59" fmla="*/ 0 h 1857909"/>
              <a:gd name="connsiteX60" fmla="*/ 0 w 9288370"/>
              <a:gd name="connsiteY60" fmla="*/ 1770070 h 1857909"/>
              <a:gd name="connsiteX0" fmla="*/ 0 w 9288370"/>
              <a:gd name="connsiteY0" fmla="*/ 1770070 h 1774947"/>
              <a:gd name="connsiteX1" fmla="*/ 183987 w 9288370"/>
              <a:gd name="connsiteY1" fmla="*/ 1715297 h 1774947"/>
              <a:gd name="connsiteX2" fmla="*/ 370426 w 9288370"/>
              <a:gd name="connsiteY2" fmla="*/ 1702965 h 1774947"/>
              <a:gd name="connsiteX3" fmla="*/ 759132 w 9288370"/>
              <a:gd name="connsiteY3" fmla="*/ 1614202 h 1774947"/>
              <a:gd name="connsiteX4" fmla="*/ 996009 w 9288370"/>
              <a:gd name="connsiteY4" fmla="*/ 1618967 h 1774947"/>
              <a:gd name="connsiteX5" fmla="*/ 1229354 w 9288370"/>
              <a:gd name="connsiteY5" fmla="*/ 1572195 h 1774947"/>
              <a:gd name="connsiteX6" fmla="*/ 1456865 w 9288370"/>
              <a:gd name="connsiteY6" fmla="*/ 1510292 h 1774947"/>
              <a:gd name="connsiteX7" fmla="*/ 1463005 w 9288370"/>
              <a:gd name="connsiteY7" fmla="*/ 1511279 h 1774947"/>
              <a:gd name="connsiteX8" fmla="*/ 1604999 w 9288370"/>
              <a:gd name="connsiteY8" fmla="*/ 1513599 h 1774947"/>
              <a:gd name="connsiteX9" fmla="*/ 1717911 w 9288370"/>
              <a:gd name="connsiteY9" fmla="*/ 1497764 h 1774947"/>
              <a:gd name="connsiteX10" fmla="*/ 1794234 w 9288370"/>
              <a:gd name="connsiteY10" fmla="*/ 1464331 h 1774947"/>
              <a:gd name="connsiteX11" fmla="*/ 2101780 w 9288370"/>
              <a:gd name="connsiteY11" fmla="*/ 1409907 h 1774947"/>
              <a:gd name="connsiteX12" fmla="*/ 2244830 w 9288370"/>
              <a:gd name="connsiteY12" fmla="*/ 1388540 h 1774947"/>
              <a:gd name="connsiteX13" fmla="*/ 2428648 w 9288370"/>
              <a:gd name="connsiteY13" fmla="*/ 1372736 h 1774947"/>
              <a:gd name="connsiteX14" fmla="*/ 2645882 w 9288370"/>
              <a:gd name="connsiteY14" fmla="*/ 1341971 h 1774947"/>
              <a:gd name="connsiteX15" fmla="*/ 2707413 w 9288370"/>
              <a:gd name="connsiteY15" fmla="*/ 1347156 h 1774947"/>
              <a:gd name="connsiteX16" fmla="*/ 2843134 w 9288370"/>
              <a:gd name="connsiteY16" fmla="*/ 1323561 h 1774947"/>
              <a:gd name="connsiteX17" fmla="*/ 2923804 w 9288370"/>
              <a:gd name="connsiteY17" fmla="*/ 1314224 h 1774947"/>
              <a:gd name="connsiteX18" fmla="*/ 3117774 w 9288370"/>
              <a:gd name="connsiteY18" fmla="*/ 1327059 h 1774947"/>
              <a:gd name="connsiteX19" fmla="*/ 3340504 w 9288370"/>
              <a:gd name="connsiteY19" fmla="*/ 1297738 h 1774947"/>
              <a:gd name="connsiteX20" fmla="*/ 3481198 w 9288370"/>
              <a:gd name="connsiteY20" fmla="*/ 1295462 h 1774947"/>
              <a:gd name="connsiteX21" fmla="*/ 3613486 w 9288370"/>
              <a:gd name="connsiteY21" fmla="*/ 1271949 h 1774947"/>
              <a:gd name="connsiteX22" fmla="*/ 3720050 w 9288370"/>
              <a:gd name="connsiteY22" fmla="*/ 1266889 h 1774947"/>
              <a:gd name="connsiteX23" fmla="*/ 3840245 w 9288370"/>
              <a:gd name="connsiteY23" fmla="*/ 1278918 h 1774947"/>
              <a:gd name="connsiteX24" fmla="*/ 3948288 w 9288370"/>
              <a:gd name="connsiteY24" fmla="*/ 1284762 h 1774947"/>
              <a:gd name="connsiteX25" fmla="*/ 3995849 w 9288370"/>
              <a:gd name="connsiteY25" fmla="*/ 1272939 h 1774947"/>
              <a:gd name="connsiteX26" fmla="*/ 4067546 w 9288370"/>
              <a:gd name="connsiteY26" fmla="*/ 1294697 h 1774947"/>
              <a:gd name="connsiteX27" fmla="*/ 4190310 w 9288370"/>
              <a:gd name="connsiteY27" fmla="*/ 1307786 h 1774947"/>
              <a:gd name="connsiteX28" fmla="*/ 4230008 w 9288370"/>
              <a:gd name="connsiteY28" fmla="*/ 1303546 h 1774947"/>
              <a:gd name="connsiteX29" fmla="*/ 4575478 w 9288370"/>
              <a:gd name="connsiteY29" fmla="*/ 1261726 h 1774947"/>
              <a:gd name="connsiteX30" fmla="*/ 4650026 w 9288370"/>
              <a:gd name="connsiteY30" fmla="*/ 1265798 h 1774947"/>
              <a:gd name="connsiteX31" fmla="*/ 4792008 w 9288370"/>
              <a:gd name="connsiteY31" fmla="*/ 1243899 h 1774947"/>
              <a:gd name="connsiteX32" fmla="*/ 4954126 w 9288370"/>
              <a:gd name="connsiteY32" fmla="*/ 1204617 h 1774947"/>
              <a:gd name="connsiteX33" fmla="*/ 5309678 w 9288370"/>
              <a:gd name="connsiteY33" fmla="*/ 1128278 h 1774947"/>
              <a:gd name="connsiteX34" fmla="*/ 5474724 w 9288370"/>
              <a:gd name="connsiteY34" fmla="*/ 1091167 h 1774947"/>
              <a:gd name="connsiteX35" fmla="*/ 5612132 w 9288370"/>
              <a:gd name="connsiteY35" fmla="*/ 1051509 h 1774947"/>
              <a:gd name="connsiteX36" fmla="*/ 5776618 w 9288370"/>
              <a:gd name="connsiteY36" fmla="*/ 1053037 h 1774947"/>
              <a:gd name="connsiteX37" fmla="*/ 5785786 w 9288370"/>
              <a:gd name="connsiteY37" fmla="*/ 1051213 h 1774947"/>
              <a:gd name="connsiteX38" fmla="*/ 5829381 w 9288370"/>
              <a:gd name="connsiteY38" fmla="*/ 1046878 h 1774947"/>
              <a:gd name="connsiteX39" fmla="*/ 5943596 w 9288370"/>
              <a:gd name="connsiteY39" fmla="*/ 1043237 h 1774947"/>
              <a:gd name="connsiteX40" fmla="*/ 5985730 w 9288370"/>
              <a:gd name="connsiteY40" fmla="*/ 1035396 h 1774947"/>
              <a:gd name="connsiteX41" fmla="*/ 6103109 w 9288370"/>
              <a:gd name="connsiteY41" fmla="*/ 1019019 h 1774947"/>
              <a:gd name="connsiteX42" fmla="*/ 6222406 w 9288370"/>
              <a:gd name="connsiteY42" fmla="*/ 985341 h 1774947"/>
              <a:gd name="connsiteX43" fmla="*/ 6598672 w 9288370"/>
              <a:gd name="connsiteY43" fmla="*/ 902062 h 1774947"/>
              <a:gd name="connsiteX44" fmla="*/ 6766149 w 9288370"/>
              <a:gd name="connsiteY44" fmla="*/ 846132 h 1774947"/>
              <a:gd name="connsiteX45" fmla="*/ 6886312 w 9288370"/>
              <a:gd name="connsiteY45" fmla="*/ 781877 h 1774947"/>
              <a:gd name="connsiteX46" fmla="*/ 7006457 w 9288370"/>
              <a:gd name="connsiteY46" fmla="*/ 699758 h 1774947"/>
              <a:gd name="connsiteX47" fmla="*/ 7231643 w 9288370"/>
              <a:gd name="connsiteY47" fmla="*/ 640778 h 1774947"/>
              <a:gd name="connsiteX48" fmla="*/ 7363123 w 9288370"/>
              <a:gd name="connsiteY48" fmla="*/ 593682 h 1774947"/>
              <a:gd name="connsiteX49" fmla="*/ 7588368 w 9288370"/>
              <a:gd name="connsiteY49" fmla="*/ 531129 h 1774947"/>
              <a:gd name="connsiteX50" fmla="*/ 7952094 w 9288370"/>
              <a:gd name="connsiteY50" fmla="*/ 409302 h 1774947"/>
              <a:gd name="connsiteX51" fmla="*/ 8231938 w 9288370"/>
              <a:gd name="connsiteY51" fmla="*/ 259259 h 1774947"/>
              <a:gd name="connsiteX52" fmla="*/ 8428864 w 9288370"/>
              <a:gd name="connsiteY52" fmla="*/ 208471 h 1774947"/>
              <a:gd name="connsiteX53" fmla="*/ 8616510 w 9288370"/>
              <a:gd name="connsiteY53" fmla="*/ 161973 h 1774947"/>
              <a:gd name="connsiteX54" fmla="*/ 8826766 w 9288370"/>
              <a:gd name="connsiteY54" fmla="*/ 152111 h 1774947"/>
              <a:gd name="connsiteX55" fmla="*/ 8917647 w 9288370"/>
              <a:gd name="connsiteY55" fmla="*/ 112232 h 1774947"/>
              <a:gd name="connsiteX56" fmla="*/ 9182272 w 9288370"/>
              <a:gd name="connsiteY56" fmla="*/ 37171 h 1774947"/>
              <a:gd name="connsiteX57" fmla="*/ 9232990 w 9288370"/>
              <a:gd name="connsiteY57" fmla="*/ 24074 h 1774947"/>
              <a:gd name="connsiteX58" fmla="*/ 9288370 w 9288370"/>
              <a:gd name="connsiteY58" fmla="*/ 0 h 1774947"/>
              <a:gd name="connsiteX59" fmla="*/ 0 w 9288370"/>
              <a:gd name="connsiteY59" fmla="*/ 0 h 1774947"/>
              <a:gd name="connsiteX60" fmla="*/ 0 w 9288370"/>
              <a:gd name="connsiteY60" fmla="*/ 1770070 h 1774947"/>
              <a:gd name="connsiteX0" fmla="*/ 0 w 9288370"/>
              <a:gd name="connsiteY0" fmla="*/ 1770070 h 1774947"/>
              <a:gd name="connsiteX1" fmla="*/ 183987 w 9288370"/>
              <a:gd name="connsiteY1" fmla="*/ 1715297 h 1774947"/>
              <a:gd name="connsiteX2" fmla="*/ 443601 w 9288370"/>
              <a:gd name="connsiteY2" fmla="*/ 1707160 h 1774947"/>
              <a:gd name="connsiteX3" fmla="*/ 759132 w 9288370"/>
              <a:gd name="connsiteY3" fmla="*/ 1614202 h 1774947"/>
              <a:gd name="connsiteX4" fmla="*/ 996009 w 9288370"/>
              <a:gd name="connsiteY4" fmla="*/ 1618967 h 1774947"/>
              <a:gd name="connsiteX5" fmla="*/ 1229354 w 9288370"/>
              <a:gd name="connsiteY5" fmla="*/ 1572195 h 1774947"/>
              <a:gd name="connsiteX6" fmla="*/ 1456865 w 9288370"/>
              <a:gd name="connsiteY6" fmla="*/ 1510292 h 1774947"/>
              <a:gd name="connsiteX7" fmla="*/ 1463005 w 9288370"/>
              <a:gd name="connsiteY7" fmla="*/ 1511279 h 1774947"/>
              <a:gd name="connsiteX8" fmla="*/ 1604999 w 9288370"/>
              <a:gd name="connsiteY8" fmla="*/ 1513599 h 1774947"/>
              <a:gd name="connsiteX9" fmla="*/ 1717911 w 9288370"/>
              <a:gd name="connsiteY9" fmla="*/ 1497764 h 1774947"/>
              <a:gd name="connsiteX10" fmla="*/ 1794234 w 9288370"/>
              <a:gd name="connsiteY10" fmla="*/ 1464331 h 1774947"/>
              <a:gd name="connsiteX11" fmla="*/ 2101780 w 9288370"/>
              <a:gd name="connsiteY11" fmla="*/ 1409907 h 1774947"/>
              <a:gd name="connsiteX12" fmla="*/ 2244830 w 9288370"/>
              <a:gd name="connsiteY12" fmla="*/ 1388540 h 1774947"/>
              <a:gd name="connsiteX13" fmla="*/ 2428648 w 9288370"/>
              <a:gd name="connsiteY13" fmla="*/ 1372736 h 1774947"/>
              <a:gd name="connsiteX14" fmla="*/ 2645882 w 9288370"/>
              <a:gd name="connsiteY14" fmla="*/ 1341971 h 1774947"/>
              <a:gd name="connsiteX15" fmla="*/ 2707413 w 9288370"/>
              <a:gd name="connsiteY15" fmla="*/ 1347156 h 1774947"/>
              <a:gd name="connsiteX16" fmla="*/ 2843134 w 9288370"/>
              <a:gd name="connsiteY16" fmla="*/ 1323561 h 1774947"/>
              <a:gd name="connsiteX17" fmla="*/ 2923804 w 9288370"/>
              <a:gd name="connsiteY17" fmla="*/ 1314224 h 1774947"/>
              <a:gd name="connsiteX18" fmla="*/ 3117774 w 9288370"/>
              <a:gd name="connsiteY18" fmla="*/ 1327059 h 1774947"/>
              <a:gd name="connsiteX19" fmla="*/ 3340504 w 9288370"/>
              <a:gd name="connsiteY19" fmla="*/ 1297738 h 1774947"/>
              <a:gd name="connsiteX20" fmla="*/ 3481198 w 9288370"/>
              <a:gd name="connsiteY20" fmla="*/ 1295462 h 1774947"/>
              <a:gd name="connsiteX21" fmla="*/ 3613486 w 9288370"/>
              <a:gd name="connsiteY21" fmla="*/ 1271949 h 1774947"/>
              <a:gd name="connsiteX22" fmla="*/ 3720050 w 9288370"/>
              <a:gd name="connsiteY22" fmla="*/ 1266889 h 1774947"/>
              <a:gd name="connsiteX23" fmla="*/ 3840245 w 9288370"/>
              <a:gd name="connsiteY23" fmla="*/ 1278918 h 1774947"/>
              <a:gd name="connsiteX24" fmla="*/ 3948288 w 9288370"/>
              <a:gd name="connsiteY24" fmla="*/ 1284762 h 1774947"/>
              <a:gd name="connsiteX25" fmla="*/ 3995849 w 9288370"/>
              <a:gd name="connsiteY25" fmla="*/ 1272939 h 1774947"/>
              <a:gd name="connsiteX26" fmla="*/ 4067546 w 9288370"/>
              <a:gd name="connsiteY26" fmla="*/ 1294697 h 1774947"/>
              <a:gd name="connsiteX27" fmla="*/ 4190310 w 9288370"/>
              <a:gd name="connsiteY27" fmla="*/ 1307786 h 1774947"/>
              <a:gd name="connsiteX28" fmla="*/ 4230008 w 9288370"/>
              <a:gd name="connsiteY28" fmla="*/ 1303546 h 1774947"/>
              <a:gd name="connsiteX29" fmla="*/ 4575478 w 9288370"/>
              <a:gd name="connsiteY29" fmla="*/ 1261726 h 1774947"/>
              <a:gd name="connsiteX30" fmla="*/ 4650026 w 9288370"/>
              <a:gd name="connsiteY30" fmla="*/ 1265798 h 1774947"/>
              <a:gd name="connsiteX31" fmla="*/ 4792008 w 9288370"/>
              <a:gd name="connsiteY31" fmla="*/ 1243899 h 1774947"/>
              <a:gd name="connsiteX32" fmla="*/ 4954126 w 9288370"/>
              <a:gd name="connsiteY32" fmla="*/ 1204617 h 1774947"/>
              <a:gd name="connsiteX33" fmla="*/ 5309678 w 9288370"/>
              <a:gd name="connsiteY33" fmla="*/ 1128278 h 1774947"/>
              <a:gd name="connsiteX34" fmla="*/ 5474724 w 9288370"/>
              <a:gd name="connsiteY34" fmla="*/ 1091167 h 1774947"/>
              <a:gd name="connsiteX35" fmla="*/ 5612132 w 9288370"/>
              <a:gd name="connsiteY35" fmla="*/ 1051509 h 1774947"/>
              <a:gd name="connsiteX36" fmla="*/ 5776618 w 9288370"/>
              <a:gd name="connsiteY36" fmla="*/ 1053037 h 1774947"/>
              <a:gd name="connsiteX37" fmla="*/ 5785786 w 9288370"/>
              <a:gd name="connsiteY37" fmla="*/ 1051213 h 1774947"/>
              <a:gd name="connsiteX38" fmla="*/ 5829381 w 9288370"/>
              <a:gd name="connsiteY38" fmla="*/ 1046878 h 1774947"/>
              <a:gd name="connsiteX39" fmla="*/ 5943596 w 9288370"/>
              <a:gd name="connsiteY39" fmla="*/ 1043237 h 1774947"/>
              <a:gd name="connsiteX40" fmla="*/ 5985730 w 9288370"/>
              <a:gd name="connsiteY40" fmla="*/ 1035396 h 1774947"/>
              <a:gd name="connsiteX41" fmla="*/ 6103109 w 9288370"/>
              <a:gd name="connsiteY41" fmla="*/ 1019019 h 1774947"/>
              <a:gd name="connsiteX42" fmla="*/ 6222406 w 9288370"/>
              <a:gd name="connsiteY42" fmla="*/ 985341 h 1774947"/>
              <a:gd name="connsiteX43" fmla="*/ 6598672 w 9288370"/>
              <a:gd name="connsiteY43" fmla="*/ 902062 h 1774947"/>
              <a:gd name="connsiteX44" fmla="*/ 6766149 w 9288370"/>
              <a:gd name="connsiteY44" fmla="*/ 846132 h 1774947"/>
              <a:gd name="connsiteX45" fmla="*/ 6886312 w 9288370"/>
              <a:gd name="connsiteY45" fmla="*/ 781877 h 1774947"/>
              <a:gd name="connsiteX46" fmla="*/ 7006457 w 9288370"/>
              <a:gd name="connsiteY46" fmla="*/ 699758 h 1774947"/>
              <a:gd name="connsiteX47" fmla="*/ 7231643 w 9288370"/>
              <a:gd name="connsiteY47" fmla="*/ 640778 h 1774947"/>
              <a:gd name="connsiteX48" fmla="*/ 7363123 w 9288370"/>
              <a:gd name="connsiteY48" fmla="*/ 593682 h 1774947"/>
              <a:gd name="connsiteX49" fmla="*/ 7588368 w 9288370"/>
              <a:gd name="connsiteY49" fmla="*/ 531129 h 1774947"/>
              <a:gd name="connsiteX50" fmla="*/ 7952094 w 9288370"/>
              <a:gd name="connsiteY50" fmla="*/ 409302 h 1774947"/>
              <a:gd name="connsiteX51" fmla="*/ 8231938 w 9288370"/>
              <a:gd name="connsiteY51" fmla="*/ 259259 h 1774947"/>
              <a:gd name="connsiteX52" fmla="*/ 8428864 w 9288370"/>
              <a:gd name="connsiteY52" fmla="*/ 208471 h 1774947"/>
              <a:gd name="connsiteX53" fmla="*/ 8616510 w 9288370"/>
              <a:gd name="connsiteY53" fmla="*/ 161973 h 1774947"/>
              <a:gd name="connsiteX54" fmla="*/ 8826766 w 9288370"/>
              <a:gd name="connsiteY54" fmla="*/ 152111 h 1774947"/>
              <a:gd name="connsiteX55" fmla="*/ 8917647 w 9288370"/>
              <a:gd name="connsiteY55" fmla="*/ 112232 h 1774947"/>
              <a:gd name="connsiteX56" fmla="*/ 9182272 w 9288370"/>
              <a:gd name="connsiteY56" fmla="*/ 37171 h 1774947"/>
              <a:gd name="connsiteX57" fmla="*/ 9232990 w 9288370"/>
              <a:gd name="connsiteY57" fmla="*/ 24074 h 1774947"/>
              <a:gd name="connsiteX58" fmla="*/ 9288370 w 9288370"/>
              <a:gd name="connsiteY58" fmla="*/ 0 h 1774947"/>
              <a:gd name="connsiteX59" fmla="*/ 0 w 9288370"/>
              <a:gd name="connsiteY59" fmla="*/ 0 h 1774947"/>
              <a:gd name="connsiteX60" fmla="*/ 0 w 9288370"/>
              <a:gd name="connsiteY60" fmla="*/ 1770070 h 1774947"/>
              <a:gd name="connsiteX0" fmla="*/ 0 w 9288370"/>
              <a:gd name="connsiteY0" fmla="*/ 1770070 h 1774947"/>
              <a:gd name="connsiteX1" fmla="*/ 183987 w 9288370"/>
              <a:gd name="connsiteY1" fmla="*/ 1715297 h 1774947"/>
              <a:gd name="connsiteX2" fmla="*/ 510677 w 9288370"/>
              <a:gd name="connsiteY2" fmla="*/ 1694576 h 1774947"/>
              <a:gd name="connsiteX3" fmla="*/ 759132 w 9288370"/>
              <a:gd name="connsiteY3" fmla="*/ 1614202 h 1774947"/>
              <a:gd name="connsiteX4" fmla="*/ 996009 w 9288370"/>
              <a:gd name="connsiteY4" fmla="*/ 1618967 h 1774947"/>
              <a:gd name="connsiteX5" fmla="*/ 1229354 w 9288370"/>
              <a:gd name="connsiteY5" fmla="*/ 1572195 h 1774947"/>
              <a:gd name="connsiteX6" fmla="*/ 1456865 w 9288370"/>
              <a:gd name="connsiteY6" fmla="*/ 1510292 h 1774947"/>
              <a:gd name="connsiteX7" fmla="*/ 1463005 w 9288370"/>
              <a:gd name="connsiteY7" fmla="*/ 1511279 h 1774947"/>
              <a:gd name="connsiteX8" fmla="*/ 1604999 w 9288370"/>
              <a:gd name="connsiteY8" fmla="*/ 1513599 h 1774947"/>
              <a:gd name="connsiteX9" fmla="*/ 1717911 w 9288370"/>
              <a:gd name="connsiteY9" fmla="*/ 1497764 h 1774947"/>
              <a:gd name="connsiteX10" fmla="*/ 1794234 w 9288370"/>
              <a:gd name="connsiteY10" fmla="*/ 1464331 h 1774947"/>
              <a:gd name="connsiteX11" fmla="*/ 2101780 w 9288370"/>
              <a:gd name="connsiteY11" fmla="*/ 1409907 h 1774947"/>
              <a:gd name="connsiteX12" fmla="*/ 2244830 w 9288370"/>
              <a:gd name="connsiteY12" fmla="*/ 1388540 h 1774947"/>
              <a:gd name="connsiteX13" fmla="*/ 2428648 w 9288370"/>
              <a:gd name="connsiteY13" fmla="*/ 1372736 h 1774947"/>
              <a:gd name="connsiteX14" fmla="*/ 2645882 w 9288370"/>
              <a:gd name="connsiteY14" fmla="*/ 1341971 h 1774947"/>
              <a:gd name="connsiteX15" fmla="*/ 2707413 w 9288370"/>
              <a:gd name="connsiteY15" fmla="*/ 1347156 h 1774947"/>
              <a:gd name="connsiteX16" fmla="*/ 2843134 w 9288370"/>
              <a:gd name="connsiteY16" fmla="*/ 1323561 h 1774947"/>
              <a:gd name="connsiteX17" fmla="*/ 2923804 w 9288370"/>
              <a:gd name="connsiteY17" fmla="*/ 1314224 h 1774947"/>
              <a:gd name="connsiteX18" fmla="*/ 3117774 w 9288370"/>
              <a:gd name="connsiteY18" fmla="*/ 1327059 h 1774947"/>
              <a:gd name="connsiteX19" fmla="*/ 3340504 w 9288370"/>
              <a:gd name="connsiteY19" fmla="*/ 1297738 h 1774947"/>
              <a:gd name="connsiteX20" fmla="*/ 3481198 w 9288370"/>
              <a:gd name="connsiteY20" fmla="*/ 1295462 h 1774947"/>
              <a:gd name="connsiteX21" fmla="*/ 3613486 w 9288370"/>
              <a:gd name="connsiteY21" fmla="*/ 1271949 h 1774947"/>
              <a:gd name="connsiteX22" fmla="*/ 3720050 w 9288370"/>
              <a:gd name="connsiteY22" fmla="*/ 1266889 h 1774947"/>
              <a:gd name="connsiteX23" fmla="*/ 3840245 w 9288370"/>
              <a:gd name="connsiteY23" fmla="*/ 1278918 h 1774947"/>
              <a:gd name="connsiteX24" fmla="*/ 3948288 w 9288370"/>
              <a:gd name="connsiteY24" fmla="*/ 1284762 h 1774947"/>
              <a:gd name="connsiteX25" fmla="*/ 3995849 w 9288370"/>
              <a:gd name="connsiteY25" fmla="*/ 1272939 h 1774947"/>
              <a:gd name="connsiteX26" fmla="*/ 4067546 w 9288370"/>
              <a:gd name="connsiteY26" fmla="*/ 1294697 h 1774947"/>
              <a:gd name="connsiteX27" fmla="*/ 4190310 w 9288370"/>
              <a:gd name="connsiteY27" fmla="*/ 1307786 h 1774947"/>
              <a:gd name="connsiteX28" fmla="*/ 4230008 w 9288370"/>
              <a:gd name="connsiteY28" fmla="*/ 1303546 h 1774947"/>
              <a:gd name="connsiteX29" fmla="*/ 4575478 w 9288370"/>
              <a:gd name="connsiteY29" fmla="*/ 1261726 h 1774947"/>
              <a:gd name="connsiteX30" fmla="*/ 4650026 w 9288370"/>
              <a:gd name="connsiteY30" fmla="*/ 1265798 h 1774947"/>
              <a:gd name="connsiteX31" fmla="*/ 4792008 w 9288370"/>
              <a:gd name="connsiteY31" fmla="*/ 1243899 h 1774947"/>
              <a:gd name="connsiteX32" fmla="*/ 4954126 w 9288370"/>
              <a:gd name="connsiteY32" fmla="*/ 1204617 h 1774947"/>
              <a:gd name="connsiteX33" fmla="*/ 5309678 w 9288370"/>
              <a:gd name="connsiteY33" fmla="*/ 1128278 h 1774947"/>
              <a:gd name="connsiteX34" fmla="*/ 5474724 w 9288370"/>
              <a:gd name="connsiteY34" fmla="*/ 1091167 h 1774947"/>
              <a:gd name="connsiteX35" fmla="*/ 5612132 w 9288370"/>
              <a:gd name="connsiteY35" fmla="*/ 1051509 h 1774947"/>
              <a:gd name="connsiteX36" fmla="*/ 5776618 w 9288370"/>
              <a:gd name="connsiteY36" fmla="*/ 1053037 h 1774947"/>
              <a:gd name="connsiteX37" fmla="*/ 5785786 w 9288370"/>
              <a:gd name="connsiteY37" fmla="*/ 1051213 h 1774947"/>
              <a:gd name="connsiteX38" fmla="*/ 5829381 w 9288370"/>
              <a:gd name="connsiteY38" fmla="*/ 1046878 h 1774947"/>
              <a:gd name="connsiteX39" fmla="*/ 5943596 w 9288370"/>
              <a:gd name="connsiteY39" fmla="*/ 1043237 h 1774947"/>
              <a:gd name="connsiteX40" fmla="*/ 5985730 w 9288370"/>
              <a:gd name="connsiteY40" fmla="*/ 1035396 h 1774947"/>
              <a:gd name="connsiteX41" fmla="*/ 6103109 w 9288370"/>
              <a:gd name="connsiteY41" fmla="*/ 1019019 h 1774947"/>
              <a:gd name="connsiteX42" fmla="*/ 6222406 w 9288370"/>
              <a:gd name="connsiteY42" fmla="*/ 985341 h 1774947"/>
              <a:gd name="connsiteX43" fmla="*/ 6598672 w 9288370"/>
              <a:gd name="connsiteY43" fmla="*/ 902062 h 1774947"/>
              <a:gd name="connsiteX44" fmla="*/ 6766149 w 9288370"/>
              <a:gd name="connsiteY44" fmla="*/ 846132 h 1774947"/>
              <a:gd name="connsiteX45" fmla="*/ 6886312 w 9288370"/>
              <a:gd name="connsiteY45" fmla="*/ 781877 h 1774947"/>
              <a:gd name="connsiteX46" fmla="*/ 7006457 w 9288370"/>
              <a:gd name="connsiteY46" fmla="*/ 699758 h 1774947"/>
              <a:gd name="connsiteX47" fmla="*/ 7231643 w 9288370"/>
              <a:gd name="connsiteY47" fmla="*/ 640778 h 1774947"/>
              <a:gd name="connsiteX48" fmla="*/ 7363123 w 9288370"/>
              <a:gd name="connsiteY48" fmla="*/ 593682 h 1774947"/>
              <a:gd name="connsiteX49" fmla="*/ 7588368 w 9288370"/>
              <a:gd name="connsiteY49" fmla="*/ 531129 h 1774947"/>
              <a:gd name="connsiteX50" fmla="*/ 7952094 w 9288370"/>
              <a:gd name="connsiteY50" fmla="*/ 409302 h 1774947"/>
              <a:gd name="connsiteX51" fmla="*/ 8231938 w 9288370"/>
              <a:gd name="connsiteY51" fmla="*/ 259259 h 1774947"/>
              <a:gd name="connsiteX52" fmla="*/ 8428864 w 9288370"/>
              <a:gd name="connsiteY52" fmla="*/ 208471 h 1774947"/>
              <a:gd name="connsiteX53" fmla="*/ 8616510 w 9288370"/>
              <a:gd name="connsiteY53" fmla="*/ 161973 h 1774947"/>
              <a:gd name="connsiteX54" fmla="*/ 8826766 w 9288370"/>
              <a:gd name="connsiteY54" fmla="*/ 152111 h 1774947"/>
              <a:gd name="connsiteX55" fmla="*/ 8917647 w 9288370"/>
              <a:gd name="connsiteY55" fmla="*/ 112232 h 1774947"/>
              <a:gd name="connsiteX56" fmla="*/ 9182272 w 9288370"/>
              <a:gd name="connsiteY56" fmla="*/ 37171 h 1774947"/>
              <a:gd name="connsiteX57" fmla="*/ 9232990 w 9288370"/>
              <a:gd name="connsiteY57" fmla="*/ 24074 h 1774947"/>
              <a:gd name="connsiteX58" fmla="*/ 9288370 w 9288370"/>
              <a:gd name="connsiteY58" fmla="*/ 0 h 1774947"/>
              <a:gd name="connsiteX59" fmla="*/ 0 w 9288370"/>
              <a:gd name="connsiteY59" fmla="*/ 0 h 1774947"/>
              <a:gd name="connsiteX60" fmla="*/ 0 w 9288370"/>
              <a:gd name="connsiteY60" fmla="*/ 1770070 h 1774947"/>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513599 h 1775882"/>
              <a:gd name="connsiteX9" fmla="*/ 1717911 w 9288370"/>
              <a:gd name="connsiteY9" fmla="*/ 1497764 h 1775882"/>
              <a:gd name="connsiteX10" fmla="*/ 1794234 w 9288370"/>
              <a:gd name="connsiteY10" fmla="*/ 1464331 h 1775882"/>
              <a:gd name="connsiteX11" fmla="*/ 2101780 w 9288370"/>
              <a:gd name="connsiteY11" fmla="*/ 1409907 h 1775882"/>
              <a:gd name="connsiteX12" fmla="*/ 2244830 w 9288370"/>
              <a:gd name="connsiteY12" fmla="*/ 1388540 h 1775882"/>
              <a:gd name="connsiteX13" fmla="*/ 2428648 w 9288370"/>
              <a:gd name="connsiteY13" fmla="*/ 1372736 h 1775882"/>
              <a:gd name="connsiteX14" fmla="*/ 2645882 w 9288370"/>
              <a:gd name="connsiteY14" fmla="*/ 1341971 h 1775882"/>
              <a:gd name="connsiteX15" fmla="*/ 2707413 w 9288370"/>
              <a:gd name="connsiteY15" fmla="*/ 1347156 h 1775882"/>
              <a:gd name="connsiteX16" fmla="*/ 2843134 w 9288370"/>
              <a:gd name="connsiteY16" fmla="*/ 1323561 h 1775882"/>
              <a:gd name="connsiteX17" fmla="*/ 2923804 w 9288370"/>
              <a:gd name="connsiteY17" fmla="*/ 1314224 h 1775882"/>
              <a:gd name="connsiteX18" fmla="*/ 3117774 w 9288370"/>
              <a:gd name="connsiteY18" fmla="*/ 1327059 h 1775882"/>
              <a:gd name="connsiteX19" fmla="*/ 3340504 w 9288370"/>
              <a:gd name="connsiteY19" fmla="*/ 1297738 h 1775882"/>
              <a:gd name="connsiteX20" fmla="*/ 3481198 w 9288370"/>
              <a:gd name="connsiteY20" fmla="*/ 1295462 h 1775882"/>
              <a:gd name="connsiteX21" fmla="*/ 3613486 w 9288370"/>
              <a:gd name="connsiteY21" fmla="*/ 1271949 h 1775882"/>
              <a:gd name="connsiteX22" fmla="*/ 3720050 w 9288370"/>
              <a:gd name="connsiteY22" fmla="*/ 1266889 h 1775882"/>
              <a:gd name="connsiteX23" fmla="*/ 3840245 w 9288370"/>
              <a:gd name="connsiteY23" fmla="*/ 1278918 h 1775882"/>
              <a:gd name="connsiteX24" fmla="*/ 3948288 w 9288370"/>
              <a:gd name="connsiteY24" fmla="*/ 1284762 h 1775882"/>
              <a:gd name="connsiteX25" fmla="*/ 3995849 w 9288370"/>
              <a:gd name="connsiteY25" fmla="*/ 1272939 h 1775882"/>
              <a:gd name="connsiteX26" fmla="*/ 4067546 w 9288370"/>
              <a:gd name="connsiteY26" fmla="*/ 1294697 h 1775882"/>
              <a:gd name="connsiteX27" fmla="*/ 4190310 w 9288370"/>
              <a:gd name="connsiteY27" fmla="*/ 1307786 h 1775882"/>
              <a:gd name="connsiteX28" fmla="*/ 4230008 w 9288370"/>
              <a:gd name="connsiteY28" fmla="*/ 1303546 h 1775882"/>
              <a:gd name="connsiteX29" fmla="*/ 4575478 w 9288370"/>
              <a:gd name="connsiteY29" fmla="*/ 1261726 h 1775882"/>
              <a:gd name="connsiteX30" fmla="*/ 4650026 w 9288370"/>
              <a:gd name="connsiteY30" fmla="*/ 1265798 h 1775882"/>
              <a:gd name="connsiteX31" fmla="*/ 4792008 w 9288370"/>
              <a:gd name="connsiteY31" fmla="*/ 1243899 h 1775882"/>
              <a:gd name="connsiteX32" fmla="*/ 4954126 w 9288370"/>
              <a:gd name="connsiteY32" fmla="*/ 1204617 h 1775882"/>
              <a:gd name="connsiteX33" fmla="*/ 5309678 w 9288370"/>
              <a:gd name="connsiteY33" fmla="*/ 1128278 h 1775882"/>
              <a:gd name="connsiteX34" fmla="*/ 5474724 w 9288370"/>
              <a:gd name="connsiteY34" fmla="*/ 1091167 h 1775882"/>
              <a:gd name="connsiteX35" fmla="*/ 5612132 w 9288370"/>
              <a:gd name="connsiteY35" fmla="*/ 1051509 h 1775882"/>
              <a:gd name="connsiteX36" fmla="*/ 5776618 w 9288370"/>
              <a:gd name="connsiteY36" fmla="*/ 1053037 h 1775882"/>
              <a:gd name="connsiteX37" fmla="*/ 5785786 w 9288370"/>
              <a:gd name="connsiteY37" fmla="*/ 1051213 h 1775882"/>
              <a:gd name="connsiteX38" fmla="*/ 5829381 w 9288370"/>
              <a:gd name="connsiteY38" fmla="*/ 1046878 h 1775882"/>
              <a:gd name="connsiteX39" fmla="*/ 5943596 w 9288370"/>
              <a:gd name="connsiteY39" fmla="*/ 1043237 h 1775882"/>
              <a:gd name="connsiteX40" fmla="*/ 5985730 w 9288370"/>
              <a:gd name="connsiteY40" fmla="*/ 1035396 h 1775882"/>
              <a:gd name="connsiteX41" fmla="*/ 6103109 w 9288370"/>
              <a:gd name="connsiteY41" fmla="*/ 1019019 h 1775882"/>
              <a:gd name="connsiteX42" fmla="*/ 6222406 w 9288370"/>
              <a:gd name="connsiteY42" fmla="*/ 985341 h 1775882"/>
              <a:gd name="connsiteX43" fmla="*/ 6598672 w 9288370"/>
              <a:gd name="connsiteY43" fmla="*/ 902062 h 1775882"/>
              <a:gd name="connsiteX44" fmla="*/ 6766149 w 9288370"/>
              <a:gd name="connsiteY44" fmla="*/ 846132 h 1775882"/>
              <a:gd name="connsiteX45" fmla="*/ 6886312 w 9288370"/>
              <a:gd name="connsiteY45" fmla="*/ 781877 h 1775882"/>
              <a:gd name="connsiteX46" fmla="*/ 7006457 w 9288370"/>
              <a:gd name="connsiteY46" fmla="*/ 699758 h 1775882"/>
              <a:gd name="connsiteX47" fmla="*/ 7231643 w 9288370"/>
              <a:gd name="connsiteY47" fmla="*/ 640778 h 1775882"/>
              <a:gd name="connsiteX48" fmla="*/ 7363123 w 9288370"/>
              <a:gd name="connsiteY48" fmla="*/ 593682 h 1775882"/>
              <a:gd name="connsiteX49" fmla="*/ 7588368 w 9288370"/>
              <a:gd name="connsiteY49" fmla="*/ 531129 h 1775882"/>
              <a:gd name="connsiteX50" fmla="*/ 7952094 w 9288370"/>
              <a:gd name="connsiteY50" fmla="*/ 409302 h 1775882"/>
              <a:gd name="connsiteX51" fmla="*/ 8231938 w 9288370"/>
              <a:gd name="connsiteY51" fmla="*/ 259259 h 1775882"/>
              <a:gd name="connsiteX52" fmla="*/ 8428864 w 9288370"/>
              <a:gd name="connsiteY52" fmla="*/ 208471 h 1775882"/>
              <a:gd name="connsiteX53" fmla="*/ 8616510 w 9288370"/>
              <a:gd name="connsiteY53" fmla="*/ 161973 h 1775882"/>
              <a:gd name="connsiteX54" fmla="*/ 8826766 w 9288370"/>
              <a:gd name="connsiteY54" fmla="*/ 152111 h 1775882"/>
              <a:gd name="connsiteX55" fmla="*/ 8917647 w 9288370"/>
              <a:gd name="connsiteY55" fmla="*/ 112232 h 1775882"/>
              <a:gd name="connsiteX56" fmla="*/ 9182272 w 9288370"/>
              <a:gd name="connsiteY56" fmla="*/ 37171 h 1775882"/>
              <a:gd name="connsiteX57" fmla="*/ 9232990 w 9288370"/>
              <a:gd name="connsiteY57" fmla="*/ 24074 h 1775882"/>
              <a:gd name="connsiteX58" fmla="*/ 9288370 w 9288370"/>
              <a:gd name="connsiteY58" fmla="*/ 0 h 1775882"/>
              <a:gd name="connsiteX59" fmla="*/ 0 w 9288370"/>
              <a:gd name="connsiteY59" fmla="*/ 0 h 1775882"/>
              <a:gd name="connsiteX60" fmla="*/ 0 w 9288370"/>
              <a:gd name="connsiteY60"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513599 h 1775882"/>
              <a:gd name="connsiteX9" fmla="*/ 1717911 w 9288370"/>
              <a:gd name="connsiteY9" fmla="*/ 1497764 h 1775882"/>
              <a:gd name="connsiteX10" fmla="*/ 1794234 w 9288370"/>
              <a:gd name="connsiteY10" fmla="*/ 1464331 h 1775882"/>
              <a:gd name="connsiteX11" fmla="*/ 2101780 w 9288370"/>
              <a:gd name="connsiteY11" fmla="*/ 1409907 h 1775882"/>
              <a:gd name="connsiteX12" fmla="*/ 2244830 w 9288370"/>
              <a:gd name="connsiteY12" fmla="*/ 1388540 h 1775882"/>
              <a:gd name="connsiteX13" fmla="*/ 2428648 w 9288370"/>
              <a:gd name="connsiteY13" fmla="*/ 1372736 h 1775882"/>
              <a:gd name="connsiteX14" fmla="*/ 2645882 w 9288370"/>
              <a:gd name="connsiteY14" fmla="*/ 1341971 h 1775882"/>
              <a:gd name="connsiteX15" fmla="*/ 2707413 w 9288370"/>
              <a:gd name="connsiteY15" fmla="*/ 1347156 h 1775882"/>
              <a:gd name="connsiteX16" fmla="*/ 2843134 w 9288370"/>
              <a:gd name="connsiteY16" fmla="*/ 1323561 h 1775882"/>
              <a:gd name="connsiteX17" fmla="*/ 2923804 w 9288370"/>
              <a:gd name="connsiteY17" fmla="*/ 1314224 h 1775882"/>
              <a:gd name="connsiteX18" fmla="*/ 3117774 w 9288370"/>
              <a:gd name="connsiteY18" fmla="*/ 1327059 h 1775882"/>
              <a:gd name="connsiteX19" fmla="*/ 3340504 w 9288370"/>
              <a:gd name="connsiteY19" fmla="*/ 1297738 h 1775882"/>
              <a:gd name="connsiteX20" fmla="*/ 3481198 w 9288370"/>
              <a:gd name="connsiteY20" fmla="*/ 1295462 h 1775882"/>
              <a:gd name="connsiteX21" fmla="*/ 3613486 w 9288370"/>
              <a:gd name="connsiteY21" fmla="*/ 1271949 h 1775882"/>
              <a:gd name="connsiteX22" fmla="*/ 3720050 w 9288370"/>
              <a:gd name="connsiteY22" fmla="*/ 1266889 h 1775882"/>
              <a:gd name="connsiteX23" fmla="*/ 3840245 w 9288370"/>
              <a:gd name="connsiteY23" fmla="*/ 1278918 h 1775882"/>
              <a:gd name="connsiteX24" fmla="*/ 3948288 w 9288370"/>
              <a:gd name="connsiteY24" fmla="*/ 1284762 h 1775882"/>
              <a:gd name="connsiteX25" fmla="*/ 3995849 w 9288370"/>
              <a:gd name="connsiteY25" fmla="*/ 1272939 h 1775882"/>
              <a:gd name="connsiteX26" fmla="*/ 4067546 w 9288370"/>
              <a:gd name="connsiteY26" fmla="*/ 1294697 h 1775882"/>
              <a:gd name="connsiteX27" fmla="*/ 4190310 w 9288370"/>
              <a:gd name="connsiteY27" fmla="*/ 1307786 h 1775882"/>
              <a:gd name="connsiteX28" fmla="*/ 4230008 w 9288370"/>
              <a:gd name="connsiteY28" fmla="*/ 1303546 h 1775882"/>
              <a:gd name="connsiteX29" fmla="*/ 4575478 w 9288370"/>
              <a:gd name="connsiteY29" fmla="*/ 1261726 h 1775882"/>
              <a:gd name="connsiteX30" fmla="*/ 4650026 w 9288370"/>
              <a:gd name="connsiteY30" fmla="*/ 1265798 h 1775882"/>
              <a:gd name="connsiteX31" fmla="*/ 4792008 w 9288370"/>
              <a:gd name="connsiteY31" fmla="*/ 1243899 h 1775882"/>
              <a:gd name="connsiteX32" fmla="*/ 4954126 w 9288370"/>
              <a:gd name="connsiteY32" fmla="*/ 1204617 h 1775882"/>
              <a:gd name="connsiteX33" fmla="*/ 5309678 w 9288370"/>
              <a:gd name="connsiteY33" fmla="*/ 1128278 h 1775882"/>
              <a:gd name="connsiteX34" fmla="*/ 5474724 w 9288370"/>
              <a:gd name="connsiteY34" fmla="*/ 1091167 h 1775882"/>
              <a:gd name="connsiteX35" fmla="*/ 5612132 w 9288370"/>
              <a:gd name="connsiteY35" fmla="*/ 1051509 h 1775882"/>
              <a:gd name="connsiteX36" fmla="*/ 5776618 w 9288370"/>
              <a:gd name="connsiteY36" fmla="*/ 1053037 h 1775882"/>
              <a:gd name="connsiteX37" fmla="*/ 5785786 w 9288370"/>
              <a:gd name="connsiteY37" fmla="*/ 1051213 h 1775882"/>
              <a:gd name="connsiteX38" fmla="*/ 5829381 w 9288370"/>
              <a:gd name="connsiteY38" fmla="*/ 1046878 h 1775882"/>
              <a:gd name="connsiteX39" fmla="*/ 5943596 w 9288370"/>
              <a:gd name="connsiteY39" fmla="*/ 1043237 h 1775882"/>
              <a:gd name="connsiteX40" fmla="*/ 5985730 w 9288370"/>
              <a:gd name="connsiteY40" fmla="*/ 1035396 h 1775882"/>
              <a:gd name="connsiteX41" fmla="*/ 6103109 w 9288370"/>
              <a:gd name="connsiteY41" fmla="*/ 1019019 h 1775882"/>
              <a:gd name="connsiteX42" fmla="*/ 6222406 w 9288370"/>
              <a:gd name="connsiteY42" fmla="*/ 985341 h 1775882"/>
              <a:gd name="connsiteX43" fmla="*/ 6598672 w 9288370"/>
              <a:gd name="connsiteY43" fmla="*/ 902062 h 1775882"/>
              <a:gd name="connsiteX44" fmla="*/ 6766149 w 9288370"/>
              <a:gd name="connsiteY44" fmla="*/ 846132 h 1775882"/>
              <a:gd name="connsiteX45" fmla="*/ 6886312 w 9288370"/>
              <a:gd name="connsiteY45" fmla="*/ 781877 h 1775882"/>
              <a:gd name="connsiteX46" fmla="*/ 7006457 w 9288370"/>
              <a:gd name="connsiteY46" fmla="*/ 699758 h 1775882"/>
              <a:gd name="connsiteX47" fmla="*/ 7231643 w 9288370"/>
              <a:gd name="connsiteY47" fmla="*/ 640778 h 1775882"/>
              <a:gd name="connsiteX48" fmla="*/ 7363123 w 9288370"/>
              <a:gd name="connsiteY48" fmla="*/ 593682 h 1775882"/>
              <a:gd name="connsiteX49" fmla="*/ 7588368 w 9288370"/>
              <a:gd name="connsiteY49" fmla="*/ 531129 h 1775882"/>
              <a:gd name="connsiteX50" fmla="*/ 7952094 w 9288370"/>
              <a:gd name="connsiteY50" fmla="*/ 409302 h 1775882"/>
              <a:gd name="connsiteX51" fmla="*/ 8231938 w 9288370"/>
              <a:gd name="connsiteY51" fmla="*/ 259259 h 1775882"/>
              <a:gd name="connsiteX52" fmla="*/ 8428864 w 9288370"/>
              <a:gd name="connsiteY52" fmla="*/ 208471 h 1775882"/>
              <a:gd name="connsiteX53" fmla="*/ 8616510 w 9288370"/>
              <a:gd name="connsiteY53" fmla="*/ 161973 h 1775882"/>
              <a:gd name="connsiteX54" fmla="*/ 8826766 w 9288370"/>
              <a:gd name="connsiteY54" fmla="*/ 152111 h 1775882"/>
              <a:gd name="connsiteX55" fmla="*/ 8917647 w 9288370"/>
              <a:gd name="connsiteY55" fmla="*/ 112232 h 1775882"/>
              <a:gd name="connsiteX56" fmla="*/ 9182272 w 9288370"/>
              <a:gd name="connsiteY56" fmla="*/ 37171 h 1775882"/>
              <a:gd name="connsiteX57" fmla="*/ 9232990 w 9288370"/>
              <a:gd name="connsiteY57" fmla="*/ 24074 h 1775882"/>
              <a:gd name="connsiteX58" fmla="*/ 9288370 w 9288370"/>
              <a:gd name="connsiteY58" fmla="*/ 0 h 1775882"/>
              <a:gd name="connsiteX59" fmla="*/ 0 w 9288370"/>
              <a:gd name="connsiteY59" fmla="*/ 0 h 1775882"/>
              <a:gd name="connsiteX60" fmla="*/ 0 w 9288370"/>
              <a:gd name="connsiteY60"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513599 h 1775882"/>
              <a:gd name="connsiteX9" fmla="*/ 1794234 w 9288370"/>
              <a:gd name="connsiteY9" fmla="*/ 1464331 h 1775882"/>
              <a:gd name="connsiteX10" fmla="*/ 2101780 w 9288370"/>
              <a:gd name="connsiteY10" fmla="*/ 1409907 h 1775882"/>
              <a:gd name="connsiteX11" fmla="*/ 2244830 w 9288370"/>
              <a:gd name="connsiteY11" fmla="*/ 1388540 h 1775882"/>
              <a:gd name="connsiteX12" fmla="*/ 2428648 w 9288370"/>
              <a:gd name="connsiteY12" fmla="*/ 1372736 h 1775882"/>
              <a:gd name="connsiteX13" fmla="*/ 2645882 w 9288370"/>
              <a:gd name="connsiteY13" fmla="*/ 1341971 h 1775882"/>
              <a:gd name="connsiteX14" fmla="*/ 2707413 w 9288370"/>
              <a:gd name="connsiteY14" fmla="*/ 1347156 h 1775882"/>
              <a:gd name="connsiteX15" fmla="*/ 2843134 w 9288370"/>
              <a:gd name="connsiteY15" fmla="*/ 1323561 h 1775882"/>
              <a:gd name="connsiteX16" fmla="*/ 2923804 w 9288370"/>
              <a:gd name="connsiteY16" fmla="*/ 1314224 h 1775882"/>
              <a:gd name="connsiteX17" fmla="*/ 3117774 w 9288370"/>
              <a:gd name="connsiteY17" fmla="*/ 1327059 h 1775882"/>
              <a:gd name="connsiteX18" fmla="*/ 3340504 w 9288370"/>
              <a:gd name="connsiteY18" fmla="*/ 1297738 h 1775882"/>
              <a:gd name="connsiteX19" fmla="*/ 3481198 w 9288370"/>
              <a:gd name="connsiteY19" fmla="*/ 1295462 h 1775882"/>
              <a:gd name="connsiteX20" fmla="*/ 3613486 w 9288370"/>
              <a:gd name="connsiteY20" fmla="*/ 1271949 h 1775882"/>
              <a:gd name="connsiteX21" fmla="*/ 3720050 w 9288370"/>
              <a:gd name="connsiteY21" fmla="*/ 1266889 h 1775882"/>
              <a:gd name="connsiteX22" fmla="*/ 3840245 w 9288370"/>
              <a:gd name="connsiteY22" fmla="*/ 1278918 h 1775882"/>
              <a:gd name="connsiteX23" fmla="*/ 3948288 w 9288370"/>
              <a:gd name="connsiteY23" fmla="*/ 1284762 h 1775882"/>
              <a:gd name="connsiteX24" fmla="*/ 3995849 w 9288370"/>
              <a:gd name="connsiteY24" fmla="*/ 1272939 h 1775882"/>
              <a:gd name="connsiteX25" fmla="*/ 4067546 w 9288370"/>
              <a:gd name="connsiteY25" fmla="*/ 1294697 h 1775882"/>
              <a:gd name="connsiteX26" fmla="*/ 4190310 w 9288370"/>
              <a:gd name="connsiteY26" fmla="*/ 1307786 h 1775882"/>
              <a:gd name="connsiteX27" fmla="*/ 4230008 w 9288370"/>
              <a:gd name="connsiteY27" fmla="*/ 1303546 h 1775882"/>
              <a:gd name="connsiteX28" fmla="*/ 4575478 w 9288370"/>
              <a:gd name="connsiteY28" fmla="*/ 1261726 h 1775882"/>
              <a:gd name="connsiteX29" fmla="*/ 4650026 w 9288370"/>
              <a:gd name="connsiteY29" fmla="*/ 1265798 h 1775882"/>
              <a:gd name="connsiteX30" fmla="*/ 4792008 w 9288370"/>
              <a:gd name="connsiteY30" fmla="*/ 1243899 h 1775882"/>
              <a:gd name="connsiteX31" fmla="*/ 4954126 w 9288370"/>
              <a:gd name="connsiteY31" fmla="*/ 1204617 h 1775882"/>
              <a:gd name="connsiteX32" fmla="*/ 5309678 w 9288370"/>
              <a:gd name="connsiteY32" fmla="*/ 1128278 h 1775882"/>
              <a:gd name="connsiteX33" fmla="*/ 5474724 w 9288370"/>
              <a:gd name="connsiteY33" fmla="*/ 1091167 h 1775882"/>
              <a:gd name="connsiteX34" fmla="*/ 5612132 w 9288370"/>
              <a:gd name="connsiteY34" fmla="*/ 1051509 h 1775882"/>
              <a:gd name="connsiteX35" fmla="*/ 5776618 w 9288370"/>
              <a:gd name="connsiteY35" fmla="*/ 1053037 h 1775882"/>
              <a:gd name="connsiteX36" fmla="*/ 5785786 w 9288370"/>
              <a:gd name="connsiteY36" fmla="*/ 1051213 h 1775882"/>
              <a:gd name="connsiteX37" fmla="*/ 5829381 w 9288370"/>
              <a:gd name="connsiteY37" fmla="*/ 1046878 h 1775882"/>
              <a:gd name="connsiteX38" fmla="*/ 5943596 w 9288370"/>
              <a:gd name="connsiteY38" fmla="*/ 1043237 h 1775882"/>
              <a:gd name="connsiteX39" fmla="*/ 5985730 w 9288370"/>
              <a:gd name="connsiteY39" fmla="*/ 1035396 h 1775882"/>
              <a:gd name="connsiteX40" fmla="*/ 6103109 w 9288370"/>
              <a:gd name="connsiteY40" fmla="*/ 1019019 h 1775882"/>
              <a:gd name="connsiteX41" fmla="*/ 6222406 w 9288370"/>
              <a:gd name="connsiteY41" fmla="*/ 985341 h 1775882"/>
              <a:gd name="connsiteX42" fmla="*/ 6598672 w 9288370"/>
              <a:gd name="connsiteY42" fmla="*/ 902062 h 1775882"/>
              <a:gd name="connsiteX43" fmla="*/ 6766149 w 9288370"/>
              <a:gd name="connsiteY43" fmla="*/ 846132 h 1775882"/>
              <a:gd name="connsiteX44" fmla="*/ 6886312 w 9288370"/>
              <a:gd name="connsiteY44" fmla="*/ 781877 h 1775882"/>
              <a:gd name="connsiteX45" fmla="*/ 7006457 w 9288370"/>
              <a:gd name="connsiteY45" fmla="*/ 699758 h 1775882"/>
              <a:gd name="connsiteX46" fmla="*/ 7231643 w 9288370"/>
              <a:gd name="connsiteY46" fmla="*/ 640778 h 1775882"/>
              <a:gd name="connsiteX47" fmla="*/ 7363123 w 9288370"/>
              <a:gd name="connsiteY47" fmla="*/ 593682 h 1775882"/>
              <a:gd name="connsiteX48" fmla="*/ 7588368 w 9288370"/>
              <a:gd name="connsiteY48" fmla="*/ 531129 h 1775882"/>
              <a:gd name="connsiteX49" fmla="*/ 7952094 w 9288370"/>
              <a:gd name="connsiteY49" fmla="*/ 409302 h 1775882"/>
              <a:gd name="connsiteX50" fmla="*/ 8231938 w 9288370"/>
              <a:gd name="connsiteY50" fmla="*/ 259259 h 1775882"/>
              <a:gd name="connsiteX51" fmla="*/ 8428864 w 9288370"/>
              <a:gd name="connsiteY51" fmla="*/ 208471 h 1775882"/>
              <a:gd name="connsiteX52" fmla="*/ 8616510 w 9288370"/>
              <a:gd name="connsiteY52" fmla="*/ 161973 h 1775882"/>
              <a:gd name="connsiteX53" fmla="*/ 8826766 w 9288370"/>
              <a:gd name="connsiteY53" fmla="*/ 152111 h 1775882"/>
              <a:gd name="connsiteX54" fmla="*/ 8917647 w 9288370"/>
              <a:gd name="connsiteY54" fmla="*/ 112232 h 1775882"/>
              <a:gd name="connsiteX55" fmla="*/ 9182272 w 9288370"/>
              <a:gd name="connsiteY55" fmla="*/ 37171 h 1775882"/>
              <a:gd name="connsiteX56" fmla="*/ 9232990 w 9288370"/>
              <a:gd name="connsiteY56" fmla="*/ 24074 h 1775882"/>
              <a:gd name="connsiteX57" fmla="*/ 9288370 w 9288370"/>
              <a:gd name="connsiteY57" fmla="*/ 0 h 1775882"/>
              <a:gd name="connsiteX58" fmla="*/ 0 w 9288370"/>
              <a:gd name="connsiteY58" fmla="*/ 0 h 1775882"/>
              <a:gd name="connsiteX59" fmla="*/ 0 w 9288370"/>
              <a:gd name="connsiteY59"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463005 w 9288370"/>
              <a:gd name="connsiteY7" fmla="*/ 1511279 h 1775882"/>
              <a:gd name="connsiteX8" fmla="*/ 1604999 w 9288370"/>
              <a:gd name="connsiteY8" fmla="*/ 1484238 h 1775882"/>
              <a:gd name="connsiteX9" fmla="*/ 1794234 w 9288370"/>
              <a:gd name="connsiteY9" fmla="*/ 1464331 h 1775882"/>
              <a:gd name="connsiteX10" fmla="*/ 2101780 w 9288370"/>
              <a:gd name="connsiteY10" fmla="*/ 1409907 h 1775882"/>
              <a:gd name="connsiteX11" fmla="*/ 2244830 w 9288370"/>
              <a:gd name="connsiteY11" fmla="*/ 1388540 h 1775882"/>
              <a:gd name="connsiteX12" fmla="*/ 2428648 w 9288370"/>
              <a:gd name="connsiteY12" fmla="*/ 1372736 h 1775882"/>
              <a:gd name="connsiteX13" fmla="*/ 2645882 w 9288370"/>
              <a:gd name="connsiteY13" fmla="*/ 1341971 h 1775882"/>
              <a:gd name="connsiteX14" fmla="*/ 2707413 w 9288370"/>
              <a:gd name="connsiteY14" fmla="*/ 1347156 h 1775882"/>
              <a:gd name="connsiteX15" fmla="*/ 2843134 w 9288370"/>
              <a:gd name="connsiteY15" fmla="*/ 1323561 h 1775882"/>
              <a:gd name="connsiteX16" fmla="*/ 2923804 w 9288370"/>
              <a:gd name="connsiteY16" fmla="*/ 1314224 h 1775882"/>
              <a:gd name="connsiteX17" fmla="*/ 3117774 w 9288370"/>
              <a:gd name="connsiteY17" fmla="*/ 1327059 h 1775882"/>
              <a:gd name="connsiteX18" fmla="*/ 3340504 w 9288370"/>
              <a:gd name="connsiteY18" fmla="*/ 1297738 h 1775882"/>
              <a:gd name="connsiteX19" fmla="*/ 3481198 w 9288370"/>
              <a:gd name="connsiteY19" fmla="*/ 1295462 h 1775882"/>
              <a:gd name="connsiteX20" fmla="*/ 3613486 w 9288370"/>
              <a:gd name="connsiteY20" fmla="*/ 1271949 h 1775882"/>
              <a:gd name="connsiteX21" fmla="*/ 3720050 w 9288370"/>
              <a:gd name="connsiteY21" fmla="*/ 1266889 h 1775882"/>
              <a:gd name="connsiteX22" fmla="*/ 3840245 w 9288370"/>
              <a:gd name="connsiteY22" fmla="*/ 1278918 h 1775882"/>
              <a:gd name="connsiteX23" fmla="*/ 3948288 w 9288370"/>
              <a:gd name="connsiteY23" fmla="*/ 1284762 h 1775882"/>
              <a:gd name="connsiteX24" fmla="*/ 3995849 w 9288370"/>
              <a:gd name="connsiteY24" fmla="*/ 1272939 h 1775882"/>
              <a:gd name="connsiteX25" fmla="*/ 4067546 w 9288370"/>
              <a:gd name="connsiteY25" fmla="*/ 1294697 h 1775882"/>
              <a:gd name="connsiteX26" fmla="*/ 4190310 w 9288370"/>
              <a:gd name="connsiteY26" fmla="*/ 1307786 h 1775882"/>
              <a:gd name="connsiteX27" fmla="*/ 4230008 w 9288370"/>
              <a:gd name="connsiteY27" fmla="*/ 1303546 h 1775882"/>
              <a:gd name="connsiteX28" fmla="*/ 4575478 w 9288370"/>
              <a:gd name="connsiteY28" fmla="*/ 1261726 h 1775882"/>
              <a:gd name="connsiteX29" fmla="*/ 4650026 w 9288370"/>
              <a:gd name="connsiteY29" fmla="*/ 1265798 h 1775882"/>
              <a:gd name="connsiteX30" fmla="*/ 4792008 w 9288370"/>
              <a:gd name="connsiteY30" fmla="*/ 1243899 h 1775882"/>
              <a:gd name="connsiteX31" fmla="*/ 4954126 w 9288370"/>
              <a:gd name="connsiteY31" fmla="*/ 1204617 h 1775882"/>
              <a:gd name="connsiteX32" fmla="*/ 5309678 w 9288370"/>
              <a:gd name="connsiteY32" fmla="*/ 1128278 h 1775882"/>
              <a:gd name="connsiteX33" fmla="*/ 5474724 w 9288370"/>
              <a:gd name="connsiteY33" fmla="*/ 1091167 h 1775882"/>
              <a:gd name="connsiteX34" fmla="*/ 5612132 w 9288370"/>
              <a:gd name="connsiteY34" fmla="*/ 1051509 h 1775882"/>
              <a:gd name="connsiteX35" fmla="*/ 5776618 w 9288370"/>
              <a:gd name="connsiteY35" fmla="*/ 1053037 h 1775882"/>
              <a:gd name="connsiteX36" fmla="*/ 5785786 w 9288370"/>
              <a:gd name="connsiteY36" fmla="*/ 1051213 h 1775882"/>
              <a:gd name="connsiteX37" fmla="*/ 5829381 w 9288370"/>
              <a:gd name="connsiteY37" fmla="*/ 1046878 h 1775882"/>
              <a:gd name="connsiteX38" fmla="*/ 5943596 w 9288370"/>
              <a:gd name="connsiteY38" fmla="*/ 1043237 h 1775882"/>
              <a:gd name="connsiteX39" fmla="*/ 5985730 w 9288370"/>
              <a:gd name="connsiteY39" fmla="*/ 1035396 h 1775882"/>
              <a:gd name="connsiteX40" fmla="*/ 6103109 w 9288370"/>
              <a:gd name="connsiteY40" fmla="*/ 1019019 h 1775882"/>
              <a:gd name="connsiteX41" fmla="*/ 6222406 w 9288370"/>
              <a:gd name="connsiteY41" fmla="*/ 985341 h 1775882"/>
              <a:gd name="connsiteX42" fmla="*/ 6598672 w 9288370"/>
              <a:gd name="connsiteY42" fmla="*/ 902062 h 1775882"/>
              <a:gd name="connsiteX43" fmla="*/ 6766149 w 9288370"/>
              <a:gd name="connsiteY43" fmla="*/ 846132 h 1775882"/>
              <a:gd name="connsiteX44" fmla="*/ 6886312 w 9288370"/>
              <a:gd name="connsiteY44" fmla="*/ 781877 h 1775882"/>
              <a:gd name="connsiteX45" fmla="*/ 7006457 w 9288370"/>
              <a:gd name="connsiteY45" fmla="*/ 699758 h 1775882"/>
              <a:gd name="connsiteX46" fmla="*/ 7231643 w 9288370"/>
              <a:gd name="connsiteY46" fmla="*/ 640778 h 1775882"/>
              <a:gd name="connsiteX47" fmla="*/ 7363123 w 9288370"/>
              <a:gd name="connsiteY47" fmla="*/ 593682 h 1775882"/>
              <a:gd name="connsiteX48" fmla="*/ 7588368 w 9288370"/>
              <a:gd name="connsiteY48" fmla="*/ 531129 h 1775882"/>
              <a:gd name="connsiteX49" fmla="*/ 7952094 w 9288370"/>
              <a:gd name="connsiteY49" fmla="*/ 409302 h 1775882"/>
              <a:gd name="connsiteX50" fmla="*/ 8231938 w 9288370"/>
              <a:gd name="connsiteY50" fmla="*/ 259259 h 1775882"/>
              <a:gd name="connsiteX51" fmla="*/ 8428864 w 9288370"/>
              <a:gd name="connsiteY51" fmla="*/ 208471 h 1775882"/>
              <a:gd name="connsiteX52" fmla="*/ 8616510 w 9288370"/>
              <a:gd name="connsiteY52" fmla="*/ 161973 h 1775882"/>
              <a:gd name="connsiteX53" fmla="*/ 8826766 w 9288370"/>
              <a:gd name="connsiteY53" fmla="*/ 152111 h 1775882"/>
              <a:gd name="connsiteX54" fmla="*/ 8917647 w 9288370"/>
              <a:gd name="connsiteY54" fmla="*/ 112232 h 1775882"/>
              <a:gd name="connsiteX55" fmla="*/ 9182272 w 9288370"/>
              <a:gd name="connsiteY55" fmla="*/ 37171 h 1775882"/>
              <a:gd name="connsiteX56" fmla="*/ 9232990 w 9288370"/>
              <a:gd name="connsiteY56" fmla="*/ 24074 h 1775882"/>
              <a:gd name="connsiteX57" fmla="*/ 9288370 w 9288370"/>
              <a:gd name="connsiteY57" fmla="*/ 0 h 1775882"/>
              <a:gd name="connsiteX58" fmla="*/ 0 w 9288370"/>
              <a:gd name="connsiteY58" fmla="*/ 0 h 1775882"/>
              <a:gd name="connsiteX59" fmla="*/ 0 w 9288370"/>
              <a:gd name="connsiteY59"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06457 w 9288370"/>
              <a:gd name="connsiteY44" fmla="*/ 699758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06457 w 9288370"/>
              <a:gd name="connsiteY44" fmla="*/ 699758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06457 w 9288370"/>
              <a:gd name="connsiteY44" fmla="*/ 699758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104024 w 9288370"/>
              <a:gd name="connsiteY44" fmla="*/ 649425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104024 w 9288370"/>
              <a:gd name="connsiteY44" fmla="*/ 649425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98672 w 9288370"/>
              <a:gd name="connsiteY41" fmla="*/ 902062 h 1775882"/>
              <a:gd name="connsiteX42" fmla="*/ 6766149 w 9288370"/>
              <a:gd name="connsiteY42" fmla="*/ 846132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6149 w 9288370"/>
              <a:gd name="connsiteY42" fmla="*/ 846132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82272 w 9288370"/>
              <a:gd name="connsiteY54" fmla="*/ 3717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32990 w 9288370"/>
              <a:gd name="connsiteY55" fmla="*/ 24074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61973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230008 w 9288370"/>
              <a:gd name="connsiteY26" fmla="*/ 1303546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393937 w 9288370"/>
              <a:gd name="connsiteY26" fmla="*/ 1290963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59132 w 9288370"/>
              <a:gd name="connsiteY3" fmla="*/ 1614202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393937 w 9288370"/>
              <a:gd name="connsiteY26" fmla="*/ 1290963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 name="connsiteX0" fmla="*/ 0 w 9288370"/>
              <a:gd name="connsiteY0" fmla="*/ 1770070 h 1775882"/>
              <a:gd name="connsiteX1" fmla="*/ 177889 w 9288370"/>
              <a:gd name="connsiteY1" fmla="*/ 1736270 h 1775882"/>
              <a:gd name="connsiteX2" fmla="*/ 510677 w 9288370"/>
              <a:gd name="connsiteY2" fmla="*/ 1694576 h 1775882"/>
              <a:gd name="connsiteX3" fmla="*/ 781743 w 9288370"/>
              <a:gd name="connsiteY3" fmla="*/ 1635175 h 1775882"/>
              <a:gd name="connsiteX4" fmla="*/ 996009 w 9288370"/>
              <a:gd name="connsiteY4" fmla="*/ 1618967 h 1775882"/>
              <a:gd name="connsiteX5" fmla="*/ 1229354 w 9288370"/>
              <a:gd name="connsiteY5" fmla="*/ 1572195 h 1775882"/>
              <a:gd name="connsiteX6" fmla="*/ 1456865 w 9288370"/>
              <a:gd name="connsiteY6" fmla="*/ 1510292 h 1775882"/>
              <a:gd name="connsiteX7" fmla="*/ 1604999 w 9288370"/>
              <a:gd name="connsiteY7" fmla="*/ 1484238 h 1775882"/>
              <a:gd name="connsiteX8" fmla="*/ 1794234 w 9288370"/>
              <a:gd name="connsiteY8" fmla="*/ 1464331 h 1775882"/>
              <a:gd name="connsiteX9" fmla="*/ 2101780 w 9288370"/>
              <a:gd name="connsiteY9" fmla="*/ 1409907 h 1775882"/>
              <a:gd name="connsiteX10" fmla="*/ 2244830 w 9288370"/>
              <a:gd name="connsiteY10" fmla="*/ 1388540 h 1775882"/>
              <a:gd name="connsiteX11" fmla="*/ 2428648 w 9288370"/>
              <a:gd name="connsiteY11" fmla="*/ 1372736 h 1775882"/>
              <a:gd name="connsiteX12" fmla="*/ 2645882 w 9288370"/>
              <a:gd name="connsiteY12" fmla="*/ 1341971 h 1775882"/>
              <a:gd name="connsiteX13" fmla="*/ 2707413 w 9288370"/>
              <a:gd name="connsiteY13" fmla="*/ 1347156 h 1775882"/>
              <a:gd name="connsiteX14" fmla="*/ 2843134 w 9288370"/>
              <a:gd name="connsiteY14" fmla="*/ 1323561 h 1775882"/>
              <a:gd name="connsiteX15" fmla="*/ 2923804 w 9288370"/>
              <a:gd name="connsiteY15" fmla="*/ 1314224 h 1775882"/>
              <a:gd name="connsiteX16" fmla="*/ 3117774 w 9288370"/>
              <a:gd name="connsiteY16" fmla="*/ 1327059 h 1775882"/>
              <a:gd name="connsiteX17" fmla="*/ 3340504 w 9288370"/>
              <a:gd name="connsiteY17" fmla="*/ 1297738 h 1775882"/>
              <a:gd name="connsiteX18" fmla="*/ 3481198 w 9288370"/>
              <a:gd name="connsiteY18" fmla="*/ 1295462 h 1775882"/>
              <a:gd name="connsiteX19" fmla="*/ 3613486 w 9288370"/>
              <a:gd name="connsiteY19" fmla="*/ 1271949 h 1775882"/>
              <a:gd name="connsiteX20" fmla="*/ 3720050 w 9288370"/>
              <a:gd name="connsiteY20" fmla="*/ 1266889 h 1775882"/>
              <a:gd name="connsiteX21" fmla="*/ 3840245 w 9288370"/>
              <a:gd name="connsiteY21" fmla="*/ 1278918 h 1775882"/>
              <a:gd name="connsiteX22" fmla="*/ 3948288 w 9288370"/>
              <a:gd name="connsiteY22" fmla="*/ 1284762 h 1775882"/>
              <a:gd name="connsiteX23" fmla="*/ 3995849 w 9288370"/>
              <a:gd name="connsiteY23" fmla="*/ 1272939 h 1775882"/>
              <a:gd name="connsiteX24" fmla="*/ 4067546 w 9288370"/>
              <a:gd name="connsiteY24" fmla="*/ 1294697 h 1775882"/>
              <a:gd name="connsiteX25" fmla="*/ 4190310 w 9288370"/>
              <a:gd name="connsiteY25" fmla="*/ 1307786 h 1775882"/>
              <a:gd name="connsiteX26" fmla="*/ 4393937 w 9288370"/>
              <a:gd name="connsiteY26" fmla="*/ 1290963 h 1775882"/>
              <a:gd name="connsiteX27" fmla="*/ 4575478 w 9288370"/>
              <a:gd name="connsiteY27" fmla="*/ 1261726 h 1775882"/>
              <a:gd name="connsiteX28" fmla="*/ 4650026 w 9288370"/>
              <a:gd name="connsiteY28" fmla="*/ 1265798 h 1775882"/>
              <a:gd name="connsiteX29" fmla="*/ 4792008 w 9288370"/>
              <a:gd name="connsiteY29" fmla="*/ 1243899 h 1775882"/>
              <a:gd name="connsiteX30" fmla="*/ 4954126 w 9288370"/>
              <a:gd name="connsiteY30" fmla="*/ 1204617 h 1775882"/>
              <a:gd name="connsiteX31" fmla="*/ 5309678 w 9288370"/>
              <a:gd name="connsiteY31" fmla="*/ 1128278 h 1775882"/>
              <a:gd name="connsiteX32" fmla="*/ 5474724 w 9288370"/>
              <a:gd name="connsiteY32" fmla="*/ 1091167 h 1775882"/>
              <a:gd name="connsiteX33" fmla="*/ 5612132 w 9288370"/>
              <a:gd name="connsiteY33" fmla="*/ 1051509 h 1775882"/>
              <a:gd name="connsiteX34" fmla="*/ 5776618 w 9288370"/>
              <a:gd name="connsiteY34" fmla="*/ 1053037 h 1775882"/>
              <a:gd name="connsiteX35" fmla="*/ 5785786 w 9288370"/>
              <a:gd name="connsiteY35" fmla="*/ 1051213 h 1775882"/>
              <a:gd name="connsiteX36" fmla="*/ 5829381 w 9288370"/>
              <a:gd name="connsiteY36" fmla="*/ 1046878 h 1775882"/>
              <a:gd name="connsiteX37" fmla="*/ 5943596 w 9288370"/>
              <a:gd name="connsiteY37" fmla="*/ 1043237 h 1775882"/>
              <a:gd name="connsiteX38" fmla="*/ 5985730 w 9288370"/>
              <a:gd name="connsiteY38" fmla="*/ 1035396 h 1775882"/>
              <a:gd name="connsiteX39" fmla="*/ 6103109 w 9288370"/>
              <a:gd name="connsiteY39" fmla="*/ 1019019 h 1775882"/>
              <a:gd name="connsiteX40" fmla="*/ 6222406 w 9288370"/>
              <a:gd name="connsiteY40" fmla="*/ 985341 h 1775882"/>
              <a:gd name="connsiteX41" fmla="*/ 6513882 w 9288370"/>
              <a:gd name="connsiteY41" fmla="*/ 914646 h 1775882"/>
              <a:gd name="connsiteX42" fmla="*/ 6760497 w 9288370"/>
              <a:gd name="connsiteY42" fmla="*/ 829354 h 1775882"/>
              <a:gd name="connsiteX43" fmla="*/ 6886312 w 9288370"/>
              <a:gd name="connsiteY43" fmla="*/ 781877 h 1775882"/>
              <a:gd name="connsiteX44" fmla="*/ 7041844 w 9288370"/>
              <a:gd name="connsiteY44" fmla="*/ 703953 h 1775882"/>
              <a:gd name="connsiteX45" fmla="*/ 7231643 w 9288370"/>
              <a:gd name="connsiteY45" fmla="*/ 640778 h 1775882"/>
              <a:gd name="connsiteX46" fmla="*/ 7363123 w 9288370"/>
              <a:gd name="connsiteY46" fmla="*/ 593682 h 1775882"/>
              <a:gd name="connsiteX47" fmla="*/ 7588368 w 9288370"/>
              <a:gd name="connsiteY47" fmla="*/ 531129 h 1775882"/>
              <a:gd name="connsiteX48" fmla="*/ 7952094 w 9288370"/>
              <a:gd name="connsiteY48" fmla="*/ 409302 h 1775882"/>
              <a:gd name="connsiteX49" fmla="*/ 8231938 w 9288370"/>
              <a:gd name="connsiteY49" fmla="*/ 259259 h 1775882"/>
              <a:gd name="connsiteX50" fmla="*/ 8428864 w 9288370"/>
              <a:gd name="connsiteY50" fmla="*/ 208471 h 1775882"/>
              <a:gd name="connsiteX51" fmla="*/ 8616510 w 9288370"/>
              <a:gd name="connsiteY51" fmla="*/ 182945 h 1775882"/>
              <a:gd name="connsiteX52" fmla="*/ 8826766 w 9288370"/>
              <a:gd name="connsiteY52" fmla="*/ 152111 h 1775882"/>
              <a:gd name="connsiteX53" fmla="*/ 8917647 w 9288370"/>
              <a:gd name="connsiteY53" fmla="*/ 112232 h 1775882"/>
              <a:gd name="connsiteX54" fmla="*/ 9125745 w 9288370"/>
              <a:gd name="connsiteY54" fmla="*/ 74921 h 1775882"/>
              <a:gd name="connsiteX55" fmla="*/ 9221684 w 9288370"/>
              <a:gd name="connsiteY55" fmla="*/ 53435 h 1775882"/>
              <a:gd name="connsiteX56" fmla="*/ 9288370 w 9288370"/>
              <a:gd name="connsiteY56" fmla="*/ 0 h 1775882"/>
              <a:gd name="connsiteX57" fmla="*/ 0 w 9288370"/>
              <a:gd name="connsiteY57" fmla="*/ 0 h 1775882"/>
              <a:gd name="connsiteX58" fmla="*/ 0 w 9288370"/>
              <a:gd name="connsiteY58" fmla="*/ 1770070 h 177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288370" h="1775882">
                <a:moveTo>
                  <a:pt x="0" y="1770070"/>
                </a:moveTo>
                <a:cubicBezTo>
                  <a:pt x="350" y="1799350"/>
                  <a:pt x="177539" y="1706990"/>
                  <a:pt x="177889" y="1736270"/>
                </a:cubicBezTo>
                <a:cubicBezTo>
                  <a:pt x="251515" y="1709747"/>
                  <a:pt x="398354" y="1698961"/>
                  <a:pt x="510677" y="1694576"/>
                </a:cubicBezTo>
                <a:cubicBezTo>
                  <a:pt x="649220" y="1641376"/>
                  <a:pt x="627936" y="1657214"/>
                  <a:pt x="781743" y="1635175"/>
                </a:cubicBezTo>
                <a:cubicBezTo>
                  <a:pt x="828180" y="1629771"/>
                  <a:pt x="921743" y="1638671"/>
                  <a:pt x="996009" y="1618967"/>
                </a:cubicBezTo>
                <a:cubicBezTo>
                  <a:pt x="1055070" y="1616160"/>
                  <a:pt x="1140033" y="1591123"/>
                  <a:pt x="1229354" y="1572195"/>
                </a:cubicBezTo>
                <a:lnTo>
                  <a:pt x="1456865" y="1510292"/>
                </a:lnTo>
                <a:cubicBezTo>
                  <a:pt x="1567222" y="1539357"/>
                  <a:pt x="1555621" y="1492923"/>
                  <a:pt x="1604999" y="1484238"/>
                </a:cubicBezTo>
                <a:lnTo>
                  <a:pt x="1794234" y="1464331"/>
                </a:ln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49251" y="1313409"/>
                  <a:pt x="3048324" y="1329807"/>
                  <a:pt x="3117774" y="1327059"/>
                </a:cubicBezTo>
                <a:cubicBezTo>
                  <a:pt x="3184288" y="1318058"/>
                  <a:pt x="3231917" y="1328286"/>
                  <a:pt x="3340504" y="1297738"/>
                </a:cubicBezTo>
                <a:lnTo>
                  <a:pt x="3481198" y="1295462"/>
                </a:lnTo>
                <a:cubicBezTo>
                  <a:pt x="3549685" y="1272129"/>
                  <a:pt x="3544999" y="1278388"/>
                  <a:pt x="3613486" y="1271949"/>
                </a:cubicBezTo>
                <a:cubicBezTo>
                  <a:pt x="3647131" y="1274176"/>
                  <a:pt x="3682164" y="1260324"/>
                  <a:pt x="3720050" y="1266889"/>
                </a:cubicBezTo>
                <a:cubicBezTo>
                  <a:pt x="3765973" y="1272944"/>
                  <a:pt x="3799156" y="1275240"/>
                  <a:pt x="3840245" y="1278918"/>
                </a:cubicBezTo>
                <a:cubicBezTo>
                  <a:pt x="3851288" y="1281343"/>
                  <a:pt x="3943847" y="1273860"/>
                  <a:pt x="3948288" y="1284762"/>
                </a:cubicBezTo>
                <a:cubicBezTo>
                  <a:pt x="3955953" y="1297927"/>
                  <a:pt x="4002445" y="1257743"/>
                  <a:pt x="3995849" y="1272939"/>
                </a:cubicBezTo>
                <a:cubicBezTo>
                  <a:pt x="4024501" y="1259800"/>
                  <a:pt x="4044699" y="1287470"/>
                  <a:pt x="4067546" y="1294697"/>
                </a:cubicBezTo>
                <a:lnTo>
                  <a:pt x="4190310" y="1307786"/>
                </a:lnTo>
                <a:cubicBezTo>
                  <a:pt x="4201670" y="1307054"/>
                  <a:pt x="4380802" y="1290590"/>
                  <a:pt x="4393937" y="1290963"/>
                </a:cubicBezTo>
                <a:cubicBezTo>
                  <a:pt x="4491921" y="1257945"/>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05000" y="928697"/>
                  <a:pt x="6513882" y="914646"/>
                </a:cubicBezTo>
                <a:cubicBezTo>
                  <a:pt x="6611427" y="890892"/>
                  <a:pt x="6699367" y="847634"/>
                  <a:pt x="6760497" y="829354"/>
                </a:cubicBezTo>
                <a:cubicBezTo>
                  <a:pt x="6822970" y="799525"/>
                  <a:pt x="6844288" y="800250"/>
                  <a:pt x="6886312" y="781877"/>
                </a:cubicBezTo>
                <a:cubicBezTo>
                  <a:pt x="6904346" y="770915"/>
                  <a:pt x="6976458" y="735604"/>
                  <a:pt x="7041844" y="703953"/>
                </a:cubicBezTo>
                <a:cubicBezTo>
                  <a:pt x="7051265" y="692955"/>
                  <a:pt x="7267509"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4769" y="221190"/>
                  <a:pt x="8428864" y="208471"/>
                </a:cubicBezTo>
                <a:cubicBezTo>
                  <a:pt x="8492959" y="195752"/>
                  <a:pt x="8456819" y="194220"/>
                  <a:pt x="8616510" y="182945"/>
                </a:cubicBezTo>
                <a:cubicBezTo>
                  <a:pt x="8658196" y="178987"/>
                  <a:pt x="8776576" y="160401"/>
                  <a:pt x="8826766" y="152111"/>
                </a:cubicBezTo>
                <a:lnTo>
                  <a:pt x="8917647" y="112232"/>
                </a:lnTo>
                <a:cubicBezTo>
                  <a:pt x="8976899" y="93075"/>
                  <a:pt x="9013229" y="127130"/>
                  <a:pt x="9125745" y="74921"/>
                </a:cubicBezTo>
                <a:cubicBezTo>
                  <a:pt x="9140780" y="73474"/>
                  <a:pt x="9203341" y="60224"/>
                  <a:pt x="9221684" y="53435"/>
                </a:cubicBezTo>
                <a:lnTo>
                  <a:pt x="9288370" y="0"/>
                </a:lnTo>
                <a:lnTo>
                  <a:pt x="0" y="0"/>
                </a:lnTo>
                <a:lnTo>
                  <a:pt x="0" y="177007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ndParaRPr>
          </a:p>
        </p:txBody>
      </p:sp>
      <p:sp>
        <p:nvSpPr>
          <p:cNvPr id="2" name="Title 1"/>
          <p:cNvSpPr>
            <a:spLocks noGrp="1"/>
          </p:cNvSpPr>
          <p:nvPr>
            <p:ph type="ctrTitle"/>
          </p:nvPr>
        </p:nvSpPr>
        <p:spPr>
          <a:xfrm>
            <a:off x="3496235" y="986117"/>
            <a:ext cx="7476564" cy="2442883"/>
          </a:xfrm>
        </p:spPr>
        <p:txBody>
          <a:bodyPr anchor="t">
            <a:normAutofit fontScale="90000"/>
          </a:bodyPr>
          <a:lstStyle/>
          <a:p>
            <a:pPr algn="r"/>
            <a:r>
              <a:rPr lang="en-US" sz="6600"/>
              <a:t>RESOLUCIÓN PROBLEMAS BANDIT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07E9-2390-2EAE-C180-1B971635FA0A}"/>
              </a:ext>
            </a:extLst>
          </p:cNvPr>
          <p:cNvSpPr>
            <a:spLocks noGrp="1"/>
          </p:cNvSpPr>
          <p:nvPr>
            <p:ph type="title"/>
          </p:nvPr>
        </p:nvSpPr>
        <p:spPr>
          <a:xfrm>
            <a:off x="5430795" y="-46767"/>
            <a:ext cx="2161574" cy="846868"/>
          </a:xfrm>
        </p:spPr>
        <p:txBody>
          <a:bodyPr/>
          <a:lstStyle/>
          <a:p>
            <a:r>
              <a:rPr lang="en-US"/>
              <a:t>Rutas</a:t>
            </a:r>
          </a:p>
        </p:txBody>
      </p:sp>
      <p:pic>
        <p:nvPicPr>
          <p:cNvPr id="4" name="Picture 3" descr="Crear una ruta relativa en Java – BLOG – Planeta Buhoos – Una Comunidad  100% Virtual">
            <a:extLst>
              <a:ext uri="{FF2B5EF4-FFF2-40B4-BE49-F238E27FC236}">
                <a16:creationId xmlns:a16="http://schemas.microsoft.com/office/drawing/2014/main" id="{BF586ECE-F45C-D574-CA1F-E9D4F5F0A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228" y="2371688"/>
            <a:ext cx="5997554" cy="423505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4">
            <a:extLst>
              <a:ext uri="{FF2B5EF4-FFF2-40B4-BE49-F238E27FC236}">
                <a16:creationId xmlns:a16="http://schemas.microsoft.com/office/drawing/2014/main" id="{3E2EDC8B-3A40-F1E5-E999-717B48A1BBFF}"/>
              </a:ext>
            </a:extLst>
          </p:cNvPr>
          <p:cNvSpPr txBox="1"/>
          <p:nvPr/>
        </p:nvSpPr>
        <p:spPr>
          <a:xfrm>
            <a:off x="1057272" y="1376433"/>
            <a:ext cx="2447925" cy="1000274"/>
          </a:xfrm>
          <a:prstGeom prst="rect">
            <a:avLst/>
          </a:prstGeom>
          <a:noFill/>
        </p:spPr>
        <p:txBody>
          <a:bodyPr wrap="square" rtlCol="0">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5216">
              <a:spcAft>
                <a:spcPts val="600"/>
              </a:spcAft>
            </a:pPr>
            <a:r>
              <a:rPr lang="es-MX" sz="3600">
                <a:latin typeface="ADLaM Display" panose="02010000000000000000" pitchFamily="2" charset="0"/>
                <a:ea typeface="ADLaM Display" panose="02010000000000000000" pitchFamily="2" charset="0"/>
                <a:cs typeface="ADLaM Display" panose="02010000000000000000" pitchFamily="2" charset="0"/>
              </a:rPr>
              <a:t>Absolutas </a:t>
            </a:r>
            <a:endParaRPr lang="es-MX" sz="3600" kern="120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spcAft>
                <a:spcPts val="600"/>
              </a:spcAft>
            </a:pPr>
            <a:endParaRPr lang="es-MX"/>
          </a:p>
        </p:txBody>
      </p:sp>
      <p:sp>
        <p:nvSpPr>
          <p:cNvPr id="7" name="CuadroTexto 5">
            <a:extLst>
              <a:ext uri="{FF2B5EF4-FFF2-40B4-BE49-F238E27FC236}">
                <a16:creationId xmlns:a16="http://schemas.microsoft.com/office/drawing/2014/main" id="{0BC97067-327B-D963-6882-8103CDDD80B5}"/>
              </a:ext>
            </a:extLst>
          </p:cNvPr>
          <p:cNvSpPr txBox="1"/>
          <p:nvPr/>
        </p:nvSpPr>
        <p:spPr>
          <a:xfrm>
            <a:off x="8858248" y="1375602"/>
            <a:ext cx="2276480" cy="1000274"/>
          </a:xfrm>
          <a:prstGeom prst="rect">
            <a:avLst/>
          </a:prstGeom>
          <a:noFill/>
        </p:spPr>
        <p:txBody>
          <a:bodyPr wrap="square" rtlCol="0">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85216">
              <a:spcAft>
                <a:spcPts val="600"/>
              </a:spcAft>
            </a:pPr>
            <a:r>
              <a:rPr lang="es-MX" sz="3600">
                <a:latin typeface="ADLaM Display" panose="02010000000000000000" pitchFamily="2" charset="0"/>
                <a:ea typeface="ADLaM Display" panose="02010000000000000000" pitchFamily="2" charset="0"/>
                <a:cs typeface="ADLaM Display" panose="02010000000000000000" pitchFamily="2" charset="0"/>
              </a:rPr>
              <a:t>Relativas </a:t>
            </a:r>
            <a:endParaRPr lang="es-MX" sz="3600" kern="120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spcAft>
                <a:spcPts val="600"/>
              </a:spcAft>
            </a:pPr>
            <a:endParaRPr lang="es-MX"/>
          </a:p>
        </p:txBody>
      </p:sp>
      <p:sp>
        <p:nvSpPr>
          <p:cNvPr id="8" name="Abrir llave 6">
            <a:extLst>
              <a:ext uri="{FF2B5EF4-FFF2-40B4-BE49-F238E27FC236}">
                <a16:creationId xmlns:a16="http://schemas.microsoft.com/office/drawing/2014/main" id="{3752B52B-0940-A192-9050-F7715E0A0B2A}"/>
              </a:ext>
            </a:extLst>
          </p:cNvPr>
          <p:cNvSpPr/>
          <p:nvPr/>
        </p:nvSpPr>
        <p:spPr>
          <a:xfrm rot="5400000">
            <a:off x="5816620" y="-2730320"/>
            <a:ext cx="523875" cy="7615238"/>
          </a:xfrm>
          <a:prstGeom prst="lef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s-MX"/>
          </a:p>
        </p:txBody>
      </p:sp>
    </p:spTree>
    <p:extLst>
      <p:ext uri="{BB962C8B-B14F-4D97-AF65-F5344CB8AC3E}">
        <p14:creationId xmlns:p14="http://schemas.microsoft.com/office/powerpoint/2010/main" val="3460644168"/>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CF5E51-C592-0E1D-8289-74AD0D7C7FA3}"/>
              </a:ext>
            </a:extLst>
          </p:cNvPr>
          <p:cNvSpPr>
            <a:spLocks noGrp="1"/>
          </p:cNvSpPr>
          <p:nvPr>
            <p:ph type="title"/>
          </p:nvPr>
        </p:nvSpPr>
        <p:spPr>
          <a:xfrm>
            <a:off x="5430795" y="-46767"/>
            <a:ext cx="2161574" cy="846868"/>
          </a:xfrm>
        </p:spPr>
        <p:txBody>
          <a:bodyPr>
            <a:normAutofit fontScale="90000"/>
          </a:bodyPr>
          <a:lstStyle/>
          <a:p>
            <a:r>
              <a:rPr lang="en-US" dirty="0" err="1"/>
              <a:t>Ejemplos</a:t>
            </a:r>
          </a:p>
        </p:txBody>
      </p:sp>
      <p:pic>
        <p:nvPicPr>
          <p:cNvPr id="6" name="Picture 5" descr="A screenshot of a video game&#10;&#10;Description automatically generated">
            <a:extLst>
              <a:ext uri="{FF2B5EF4-FFF2-40B4-BE49-F238E27FC236}">
                <a16:creationId xmlns:a16="http://schemas.microsoft.com/office/drawing/2014/main" id="{7D41A42B-6D5A-C1AC-56CC-DF792E27F07E}"/>
              </a:ext>
            </a:extLst>
          </p:cNvPr>
          <p:cNvPicPr>
            <a:picLocks noChangeAspect="1"/>
          </p:cNvPicPr>
          <p:nvPr/>
        </p:nvPicPr>
        <p:blipFill rotWithShape="1">
          <a:blip r:embed="rId2"/>
          <a:srcRect l="1637" t="7804" r="3348" b="69444"/>
          <a:stretch/>
        </p:blipFill>
        <p:spPr>
          <a:xfrm>
            <a:off x="298532" y="1505032"/>
            <a:ext cx="11584218" cy="1560292"/>
          </a:xfrm>
          <a:prstGeom prst="rect">
            <a:avLst/>
          </a:prstGeom>
        </p:spPr>
      </p:pic>
      <p:pic>
        <p:nvPicPr>
          <p:cNvPr id="7" name="Picture 6" descr="A person standing in front of a moon&#10;&#10;Description automatically generated">
            <a:extLst>
              <a:ext uri="{FF2B5EF4-FFF2-40B4-BE49-F238E27FC236}">
                <a16:creationId xmlns:a16="http://schemas.microsoft.com/office/drawing/2014/main" id="{8741C445-E9FC-7610-D8CA-B3D73A8F0D50}"/>
              </a:ext>
            </a:extLst>
          </p:cNvPr>
          <p:cNvPicPr>
            <a:picLocks noChangeAspect="1"/>
          </p:cNvPicPr>
          <p:nvPr/>
        </p:nvPicPr>
        <p:blipFill rotWithShape="1">
          <a:blip r:embed="rId3"/>
          <a:srcRect l="1711" t="7407" r="10789" b="69841"/>
          <a:stretch/>
        </p:blipFill>
        <p:spPr>
          <a:xfrm>
            <a:off x="301673" y="3607205"/>
            <a:ext cx="10668086" cy="1560252"/>
          </a:xfrm>
          <a:prstGeom prst="rect">
            <a:avLst/>
          </a:prstGeom>
        </p:spPr>
      </p:pic>
    </p:spTree>
    <p:extLst>
      <p:ext uri="{BB962C8B-B14F-4D97-AF65-F5344CB8AC3E}">
        <p14:creationId xmlns:p14="http://schemas.microsoft.com/office/powerpoint/2010/main" val="322740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90DD-77B8-57F7-A19C-73301EB139E3}"/>
              </a:ext>
            </a:extLst>
          </p:cNvPr>
          <p:cNvSpPr>
            <a:spLocks noGrp="1"/>
          </p:cNvSpPr>
          <p:nvPr>
            <p:ph type="title"/>
          </p:nvPr>
        </p:nvSpPr>
        <p:spPr>
          <a:xfrm>
            <a:off x="1219200" y="365125"/>
            <a:ext cx="9493249" cy="857165"/>
          </a:xfrm>
        </p:spPr>
        <p:txBody>
          <a:bodyPr/>
          <a:lstStyle/>
          <a:p>
            <a:r>
              <a:rPr lang="en-US" err="1"/>
              <a:t>Flujo</a:t>
            </a:r>
            <a:r>
              <a:rPr lang="en-US"/>
              <a:t> de </a:t>
            </a:r>
            <a:r>
              <a:rPr lang="en-US" err="1"/>
              <a:t>datos</a:t>
            </a:r>
          </a:p>
        </p:txBody>
      </p:sp>
      <p:sp>
        <p:nvSpPr>
          <p:cNvPr id="5" name="Title 1">
            <a:extLst>
              <a:ext uri="{FF2B5EF4-FFF2-40B4-BE49-F238E27FC236}">
                <a16:creationId xmlns:a16="http://schemas.microsoft.com/office/drawing/2014/main" id="{A73650F4-228C-92D6-816A-95A4CCCE88B0}"/>
              </a:ext>
            </a:extLst>
          </p:cNvPr>
          <p:cNvSpPr txBox="1">
            <a:spLocks/>
          </p:cNvSpPr>
          <p:nvPr/>
        </p:nvSpPr>
        <p:spPr>
          <a:xfrm>
            <a:off x="1217141" y="2051823"/>
            <a:ext cx="9493249" cy="857165"/>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0.- Salida </a:t>
            </a:r>
            <a:r>
              <a:rPr lang="en-US" err="1"/>
              <a:t>estandar</a:t>
            </a:r>
            <a:r>
              <a:rPr lang="en-US"/>
              <a:t>:</a:t>
            </a:r>
            <a:r>
              <a:rPr lang="en-US">
                <a:highlight>
                  <a:srgbClr val="000000"/>
                </a:highlight>
              </a:rPr>
              <a:t> </a:t>
            </a:r>
            <a:r>
              <a:rPr lang="en-US">
                <a:solidFill>
                  <a:schemeClr val="tx1"/>
                </a:solidFill>
                <a:highlight>
                  <a:srgbClr val="000000"/>
                </a:highlight>
              </a:rPr>
              <a:t>La </a:t>
            </a:r>
            <a:r>
              <a:rPr lang="en-US" err="1">
                <a:solidFill>
                  <a:schemeClr val="tx1"/>
                </a:solidFill>
                <a:highlight>
                  <a:srgbClr val="000000"/>
                </a:highlight>
              </a:rPr>
              <a:t>generada</a:t>
            </a:r>
            <a:r>
              <a:rPr lang="en-US">
                <a:solidFill>
                  <a:schemeClr val="tx1"/>
                </a:solidFill>
                <a:highlight>
                  <a:srgbClr val="000000"/>
                </a:highlight>
              </a:rPr>
              <a:t> </a:t>
            </a:r>
            <a:r>
              <a:rPr lang="en-US" err="1">
                <a:solidFill>
                  <a:schemeClr val="tx1"/>
                </a:solidFill>
                <a:highlight>
                  <a:srgbClr val="000000"/>
                </a:highlight>
              </a:rPr>
              <a:t>por</a:t>
            </a:r>
            <a:r>
              <a:rPr lang="en-US">
                <a:solidFill>
                  <a:schemeClr val="tx1"/>
                </a:solidFill>
                <a:highlight>
                  <a:srgbClr val="000000"/>
                </a:highlight>
              </a:rPr>
              <a:t> </a:t>
            </a:r>
            <a:r>
              <a:rPr lang="en-US" err="1">
                <a:solidFill>
                  <a:schemeClr val="tx1"/>
                </a:solidFill>
                <a:highlight>
                  <a:srgbClr val="000000"/>
                </a:highlight>
              </a:rPr>
              <a:t>los</a:t>
            </a:r>
            <a:r>
              <a:rPr lang="en-US">
                <a:solidFill>
                  <a:schemeClr val="tx1"/>
                </a:solidFill>
                <a:highlight>
                  <a:srgbClr val="000000"/>
                </a:highlight>
              </a:rPr>
              <a:t> </a:t>
            </a:r>
            <a:r>
              <a:rPr lang="en-US" err="1">
                <a:solidFill>
                  <a:schemeClr val="tx1"/>
                </a:solidFill>
                <a:highlight>
                  <a:srgbClr val="000000"/>
                </a:highlight>
              </a:rPr>
              <a:t>comandos</a:t>
            </a:r>
            <a:r>
              <a:rPr lang="en-US">
                <a:solidFill>
                  <a:schemeClr val="tx1"/>
                </a:solidFill>
                <a:highlight>
                  <a:srgbClr val="000000"/>
                </a:highlight>
              </a:rPr>
              <a:t> y la </a:t>
            </a:r>
            <a:r>
              <a:rPr lang="en-US" err="1">
                <a:solidFill>
                  <a:schemeClr val="tx1"/>
                </a:solidFill>
                <a:highlight>
                  <a:srgbClr val="000000"/>
                </a:highlight>
              </a:rPr>
              <a:t>cual</a:t>
            </a:r>
            <a:r>
              <a:rPr lang="en-US">
                <a:solidFill>
                  <a:schemeClr val="tx1"/>
                </a:solidFill>
                <a:highlight>
                  <a:srgbClr val="000000"/>
                </a:highlight>
              </a:rPr>
              <a:t> </a:t>
            </a:r>
            <a:r>
              <a:rPr lang="en-US" err="1">
                <a:solidFill>
                  <a:schemeClr val="tx1"/>
                </a:solidFill>
                <a:highlight>
                  <a:srgbClr val="000000"/>
                </a:highlight>
              </a:rPr>
              <a:t>generalmente</a:t>
            </a:r>
            <a:r>
              <a:rPr lang="en-US">
                <a:solidFill>
                  <a:schemeClr val="tx1"/>
                </a:solidFill>
                <a:highlight>
                  <a:srgbClr val="000000"/>
                </a:highlight>
              </a:rPr>
              <a:t> se </a:t>
            </a:r>
            <a:r>
              <a:rPr lang="en-US" err="1">
                <a:solidFill>
                  <a:schemeClr val="tx1"/>
                </a:solidFill>
                <a:highlight>
                  <a:srgbClr val="000000"/>
                </a:highlight>
              </a:rPr>
              <a:t>enviara</a:t>
            </a:r>
            <a:r>
              <a:rPr lang="en-US">
                <a:solidFill>
                  <a:schemeClr val="tx1"/>
                </a:solidFill>
                <a:highlight>
                  <a:srgbClr val="000000"/>
                </a:highlight>
              </a:rPr>
              <a:t> a la </a:t>
            </a:r>
            <a:r>
              <a:rPr lang="en-US" err="1">
                <a:solidFill>
                  <a:schemeClr val="tx1"/>
                </a:solidFill>
                <a:highlight>
                  <a:srgbClr val="000000"/>
                </a:highlight>
              </a:rPr>
              <a:t>pantalla</a:t>
            </a:r>
            <a:r>
              <a:rPr lang="en-US">
                <a:solidFill>
                  <a:schemeClr val="tx1"/>
                </a:solidFill>
                <a:highlight>
                  <a:srgbClr val="000000"/>
                </a:highlight>
              </a:rPr>
              <a:t> </a:t>
            </a:r>
          </a:p>
        </p:txBody>
      </p:sp>
      <p:sp>
        <p:nvSpPr>
          <p:cNvPr id="6" name="Title 1">
            <a:extLst>
              <a:ext uri="{FF2B5EF4-FFF2-40B4-BE49-F238E27FC236}">
                <a16:creationId xmlns:a16="http://schemas.microsoft.com/office/drawing/2014/main" id="{418E8F70-6BB9-DC07-87D6-819CFE43D869}"/>
              </a:ext>
            </a:extLst>
          </p:cNvPr>
          <p:cNvSpPr txBox="1">
            <a:spLocks/>
          </p:cNvSpPr>
          <p:nvPr/>
        </p:nvSpPr>
        <p:spPr>
          <a:xfrm>
            <a:off x="1217141" y="3040363"/>
            <a:ext cx="9493249" cy="85716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1.- Entrada </a:t>
            </a:r>
            <a:r>
              <a:rPr lang="en-US" err="1"/>
              <a:t>estandar</a:t>
            </a:r>
            <a:r>
              <a:rPr lang="en-US"/>
              <a:t>:</a:t>
            </a:r>
            <a:r>
              <a:rPr lang="en-US">
                <a:highlight>
                  <a:srgbClr val="000000"/>
                </a:highlight>
              </a:rPr>
              <a:t> </a:t>
            </a:r>
            <a:r>
              <a:rPr lang="en-US">
                <a:solidFill>
                  <a:schemeClr val="tx1"/>
                </a:solidFill>
                <a:highlight>
                  <a:srgbClr val="000000"/>
                </a:highlight>
              </a:rPr>
              <a:t>Los </a:t>
            </a:r>
            <a:r>
              <a:rPr lang="en-US" err="1">
                <a:solidFill>
                  <a:schemeClr val="tx1"/>
                </a:solidFill>
                <a:highlight>
                  <a:srgbClr val="000000"/>
                </a:highlight>
              </a:rPr>
              <a:t>datos</a:t>
            </a:r>
            <a:r>
              <a:rPr lang="en-US">
                <a:solidFill>
                  <a:schemeClr val="tx1"/>
                </a:solidFill>
                <a:highlight>
                  <a:srgbClr val="000000"/>
                </a:highlight>
              </a:rPr>
              <a:t> de entrada del </a:t>
            </a:r>
            <a:r>
              <a:rPr lang="en-US" err="1">
                <a:solidFill>
                  <a:schemeClr val="tx1"/>
                </a:solidFill>
                <a:highlight>
                  <a:srgbClr val="000000"/>
                </a:highlight>
              </a:rPr>
              <a:t>teclado</a:t>
            </a:r>
            <a:r>
              <a:rPr lang="en-US">
                <a:solidFill>
                  <a:schemeClr val="tx1"/>
                </a:solidFill>
                <a:highlight>
                  <a:srgbClr val="000000"/>
                </a:highlight>
              </a:rPr>
              <a:t>  </a:t>
            </a:r>
          </a:p>
        </p:txBody>
      </p:sp>
      <p:sp>
        <p:nvSpPr>
          <p:cNvPr id="7" name="Title 1">
            <a:extLst>
              <a:ext uri="{FF2B5EF4-FFF2-40B4-BE49-F238E27FC236}">
                <a16:creationId xmlns:a16="http://schemas.microsoft.com/office/drawing/2014/main" id="{F5D7953E-521A-CBFB-F7E9-939845490715}"/>
              </a:ext>
            </a:extLst>
          </p:cNvPr>
          <p:cNvSpPr txBox="1">
            <a:spLocks/>
          </p:cNvSpPr>
          <p:nvPr/>
        </p:nvSpPr>
        <p:spPr>
          <a:xfrm>
            <a:off x="1217141" y="4265742"/>
            <a:ext cx="9493249" cy="857165"/>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2.- Salida de error </a:t>
            </a:r>
            <a:r>
              <a:rPr lang="en-US" err="1"/>
              <a:t>estandar</a:t>
            </a:r>
            <a:r>
              <a:rPr lang="en-US"/>
              <a:t>:</a:t>
            </a:r>
            <a:r>
              <a:rPr lang="en-US">
                <a:solidFill>
                  <a:schemeClr val="tx1"/>
                </a:solidFill>
                <a:highlight>
                  <a:srgbClr val="000000"/>
                </a:highlight>
              </a:rPr>
              <a:t> </a:t>
            </a:r>
            <a:r>
              <a:rPr lang="en-US" err="1">
                <a:solidFill>
                  <a:schemeClr val="tx1"/>
                </a:solidFill>
                <a:highlight>
                  <a:srgbClr val="000000"/>
                </a:highlight>
              </a:rPr>
              <a:t>Reservada</a:t>
            </a:r>
            <a:r>
              <a:rPr lang="en-US">
                <a:solidFill>
                  <a:schemeClr val="tx1"/>
                </a:solidFill>
                <a:highlight>
                  <a:srgbClr val="000000"/>
                </a:highlight>
              </a:rPr>
              <a:t> para </a:t>
            </a:r>
            <a:r>
              <a:rPr lang="en-US" err="1">
                <a:solidFill>
                  <a:schemeClr val="tx1"/>
                </a:solidFill>
                <a:highlight>
                  <a:srgbClr val="000000"/>
                </a:highlight>
              </a:rPr>
              <a:t>mensajes</a:t>
            </a:r>
            <a:r>
              <a:rPr lang="en-US">
                <a:solidFill>
                  <a:schemeClr val="tx1"/>
                </a:solidFill>
                <a:highlight>
                  <a:srgbClr val="000000"/>
                </a:highlight>
              </a:rPr>
              <a:t> de error</a:t>
            </a:r>
          </a:p>
        </p:txBody>
      </p:sp>
    </p:spTree>
    <p:extLst>
      <p:ext uri="{BB962C8B-B14F-4D97-AF65-F5344CB8AC3E}">
        <p14:creationId xmlns:p14="http://schemas.microsoft.com/office/powerpoint/2010/main" val="185544839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4E94-600C-DEC1-3350-7702D4CFE3FE}"/>
              </a:ext>
            </a:extLst>
          </p:cNvPr>
          <p:cNvSpPr>
            <a:spLocks noGrp="1"/>
          </p:cNvSpPr>
          <p:nvPr>
            <p:ph type="title"/>
          </p:nvPr>
        </p:nvSpPr>
        <p:spPr>
          <a:xfrm>
            <a:off x="1219200" y="365125"/>
            <a:ext cx="9493249" cy="774786"/>
          </a:xfrm>
        </p:spPr>
        <p:txBody>
          <a:bodyPr/>
          <a:lstStyle/>
          <a:p>
            <a:r>
              <a:rPr lang="en-US"/>
              <a:t>ls →  list</a:t>
            </a:r>
          </a:p>
        </p:txBody>
      </p:sp>
      <p:sp>
        <p:nvSpPr>
          <p:cNvPr id="4" name="TextBox 3">
            <a:extLst>
              <a:ext uri="{FF2B5EF4-FFF2-40B4-BE49-F238E27FC236}">
                <a16:creationId xmlns:a16="http://schemas.microsoft.com/office/drawing/2014/main" id="{59F38118-0604-A942-87FD-B99B4482081E}"/>
              </a:ext>
            </a:extLst>
          </p:cNvPr>
          <p:cNvSpPr txBox="1"/>
          <p:nvPr/>
        </p:nvSpPr>
        <p:spPr>
          <a:xfrm>
            <a:off x="1007076" y="1367482"/>
            <a:ext cx="1044557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t>Su función principal es enlistar los archivos y directorios en un directorio especifico</a:t>
            </a:r>
            <a:r>
              <a:rPr lang="en-US" sz="2800" b="1"/>
              <a:t>​</a:t>
            </a:r>
          </a:p>
          <a:p>
            <a:endParaRPr lang="en-US" sz="2800" b="1"/>
          </a:p>
          <a:p>
            <a:r>
              <a:rPr lang="es-MX" sz="2800" b="1"/>
              <a:t>Tenemos las siguientes opciones </a:t>
            </a:r>
            <a:r>
              <a:rPr lang="en-US" sz="2800" b="1"/>
              <a:t>​</a:t>
            </a:r>
          </a:p>
          <a:p>
            <a:pPr marL="342900" indent="-342900">
              <a:buFont typeface="Arial,Sans-Serif"/>
              <a:buChar char="•"/>
            </a:pPr>
            <a:r>
              <a:rPr lang="es-MX" sz="2800" b="1"/>
              <a:t>l(</a:t>
            </a:r>
            <a:r>
              <a:rPr lang="es-MX" sz="2800" b="1" err="1"/>
              <a:t>list</a:t>
            </a:r>
            <a:r>
              <a:rPr lang="es-MX" sz="2800" b="1"/>
              <a:t>): Enlistar en forma de lista</a:t>
            </a:r>
            <a:r>
              <a:rPr lang="en-US" sz="2800" b="1"/>
              <a:t>​</a:t>
            </a:r>
          </a:p>
          <a:p>
            <a:pPr marL="342900" indent="-342900">
              <a:buFont typeface="Arial,Sans-Serif"/>
              <a:buChar char="•"/>
            </a:pPr>
            <a:r>
              <a:rPr lang="es-MX" sz="2800" b="1"/>
              <a:t>a(</a:t>
            </a:r>
            <a:r>
              <a:rPr lang="es-MX" sz="2800" b="1" err="1"/>
              <a:t>all</a:t>
            </a:r>
            <a:r>
              <a:rPr lang="es-MX" sz="2800" b="1"/>
              <a:t>): Enlistar todos los elementos</a:t>
            </a:r>
            <a:r>
              <a:rPr lang="en-US" sz="2800" b="1"/>
              <a:t>​</a:t>
            </a:r>
          </a:p>
          <a:p>
            <a:pPr marL="342900" indent="-342900">
              <a:buFont typeface="Arial,Sans-Serif"/>
              <a:buChar char="•"/>
            </a:pPr>
            <a:r>
              <a:rPr lang="es-MX" sz="2800" b="1"/>
              <a:t>h(human-</a:t>
            </a:r>
            <a:r>
              <a:rPr lang="es-MX" sz="2800" b="1" err="1"/>
              <a:t>readable</a:t>
            </a:r>
            <a:r>
              <a:rPr lang="es-MX" sz="2800" b="1"/>
              <a:t>): Para mostrar los tamaños de los archivos de una manera legible para humanos.</a:t>
            </a:r>
          </a:p>
        </p:txBody>
      </p:sp>
    </p:spTree>
    <p:extLst>
      <p:ext uri="{BB962C8B-B14F-4D97-AF65-F5344CB8AC3E}">
        <p14:creationId xmlns:p14="http://schemas.microsoft.com/office/powerpoint/2010/main" val="1979405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1759-78AD-357F-9396-F08E91970134}"/>
              </a:ext>
            </a:extLst>
          </p:cNvPr>
          <p:cNvSpPr>
            <a:spLocks noGrp="1"/>
          </p:cNvSpPr>
          <p:nvPr>
            <p:ph type="title"/>
          </p:nvPr>
        </p:nvSpPr>
        <p:spPr>
          <a:xfrm>
            <a:off x="1219200" y="365125"/>
            <a:ext cx="9493249" cy="867462"/>
          </a:xfrm>
        </p:spPr>
        <p:txBody>
          <a:bodyPr/>
          <a:lstStyle/>
          <a:p>
            <a:r>
              <a:rPr lang="en-US" err="1"/>
              <a:t>Argumentos</a:t>
            </a:r>
            <a:r>
              <a:rPr lang="en-US"/>
              <a:t> para ls</a:t>
            </a:r>
          </a:p>
        </p:txBody>
      </p:sp>
      <p:pic>
        <p:nvPicPr>
          <p:cNvPr id="4" name="Picture 3" descr="A screenshot of a computer&#10;&#10;Description automatically generated">
            <a:extLst>
              <a:ext uri="{FF2B5EF4-FFF2-40B4-BE49-F238E27FC236}">
                <a16:creationId xmlns:a16="http://schemas.microsoft.com/office/drawing/2014/main" id="{18481FCB-C733-9431-74FE-586A983C7228}"/>
              </a:ext>
            </a:extLst>
          </p:cNvPr>
          <p:cNvPicPr>
            <a:picLocks noChangeAspect="1"/>
          </p:cNvPicPr>
          <p:nvPr/>
        </p:nvPicPr>
        <p:blipFill rotWithShape="1">
          <a:blip r:embed="rId2"/>
          <a:srcRect l="50929" t="7508" b="45946"/>
          <a:stretch/>
        </p:blipFill>
        <p:spPr>
          <a:xfrm>
            <a:off x="1215081" y="2110946"/>
            <a:ext cx="8217249" cy="4386652"/>
          </a:xfrm>
          <a:prstGeom prst="rect">
            <a:avLst/>
          </a:prstGeom>
        </p:spPr>
      </p:pic>
      <p:sp>
        <p:nvSpPr>
          <p:cNvPr id="6" name="Title 1">
            <a:extLst>
              <a:ext uri="{FF2B5EF4-FFF2-40B4-BE49-F238E27FC236}">
                <a16:creationId xmlns:a16="http://schemas.microsoft.com/office/drawing/2014/main" id="{7F16F74C-69E4-ED5E-CB42-5EAF1DEAFFF1}"/>
              </a:ext>
            </a:extLst>
          </p:cNvPr>
          <p:cNvSpPr txBox="1">
            <a:spLocks/>
          </p:cNvSpPr>
          <p:nvPr/>
        </p:nvSpPr>
        <p:spPr>
          <a:xfrm>
            <a:off x="1217141" y="1238336"/>
            <a:ext cx="9493249" cy="867462"/>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1.-¿Sin </a:t>
            </a:r>
            <a:r>
              <a:rPr lang="en-US" err="1"/>
              <a:t>argumentos</a:t>
            </a:r>
            <a:r>
              <a:rPr lang="en-US"/>
              <a:t>?</a:t>
            </a:r>
          </a:p>
        </p:txBody>
      </p:sp>
    </p:spTree>
    <p:extLst>
      <p:ext uri="{BB962C8B-B14F-4D97-AF65-F5344CB8AC3E}">
        <p14:creationId xmlns:p14="http://schemas.microsoft.com/office/powerpoint/2010/main" val="1180181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AB94-B4CA-8540-3452-3EE0E8399C38}"/>
              </a:ext>
            </a:extLst>
          </p:cNvPr>
          <p:cNvSpPr>
            <a:spLocks noGrp="1"/>
          </p:cNvSpPr>
          <p:nvPr>
            <p:ph type="title"/>
          </p:nvPr>
        </p:nvSpPr>
        <p:spPr>
          <a:xfrm>
            <a:off x="1219200" y="365125"/>
            <a:ext cx="9493249" cy="815976"/>
          </a:xfrm>
        </p:spPr>
        <p:txBody>
          <a:bodyPr>
            <a:normAutofit fontScale="90000"/>
          </a:bodyPr>
          <a:lstStyle/>
          <a:p>
            <a:r>
              <a:rPr lang="en-US"/>
              <a:t>2.-Pasando </a:t>
            </a:r>
            <a:r>
              <a:rPr lang="en-US" err="1"/>
              <a:t>una</a:t>
            </a:r>
            <a:r>
              <a:rPr lang="en-US"/>
              <a:t> </a:t>
            </a:r>
            <a:r>
              <a:rPr lang="en-US" err="1"/>
              <a:t>dirección</a:t>
            </a:r>
            <a:r>
              <a:rPr lang="en-US"/>
              <a:t> </a:t>
            </a:r>
            <a:r>
              <a:rPr lang="en-US" err="1"/>
              <a:t>como</a:t>
            </a:r>
            <a:r>
              <a:rPr lang="en-US"/>
              <a:t> </a:t>
            </a:r>
            <a:r>
              <a:rPr lang="en-US" err="1"/>
              <a:t>argumento</a:t>
            </a:r>
          </a:p>
        </p:txBody>
      </p:sp>
      <p:pic>
        <p:nvPicPr>
          <p:cNvPr id="4" name="Picture 3" descr="A screenshot of a computer screen&#10;&#10;Description automatically generated">
            <a:extLst>
              <a:ext uri="{FF2B5EF4-FFF2-40B4-BE49-F238E27FC236}">
                <a16:creationId xmlns:a16="http://schemas.microsoft.com/office/drawing/2014/main" id="{7633163F-D377-ED8F-F49C-0B12568F804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
                    </a14:imgEffect>
                  </a14:imgLayer>
                </a14:imgProps>
              </a:ext>
            </a:extLst>
          </a:blip>
          <a:srcRect l="51182" t="6607" r="1436" b="63063"/>
          <a:stretch/>
        </p:blipFill>
        <p:spPr>
          <a:xfrm>
            <a:off x="1215081" y="1441621"/>
            <a:ext cx="9494114" cy="3408411"/>
          </a:xfrm>
          <a:prstGeom prst="rect">
            <a:avLst/>
          </a:prstGeom>
        </p:spPr>
      </p:pic>
    </p:spTree>
    <p:extLst>
      <p:ext uri="{BB962C8B-B14F-4D97-AF65-F5344CB8AC3E}">
        <p14:creationId xmlns:p14="http://schemas.microsoft.com/office/powerpoint/2010/main" val="438625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99A062D-9AEF-A145-F07C-8B6AE1BE7E36}"/>
              </a:ext>
            </a:extLst>
          </p:cNvPr>
          <p:cNvSpPr>
            <a:spLocks noGrp="1"/>
          </p:cNvSpPr>
          <p:nvPr>
            <p:ph type="title"/>
          </p:nvPr>
        </p:nvSpPr>
        <p:spPr>
          <a:xfrm>
            <a:off x="1219200" y="560774"/>
            <a:ext cx="9493249" cy="815976"/>
          </a:xfrm>
        </p:spPr>
        <p:txBody>
          <a:bodyPr>
            <a:normAutofit fontScale="90000"/>
          </a:bodyPr>
          <a:lstStyle/>
          <a:p>
            <a:r>
              <a:rPr lang="en-US"/>
              <a:t>3.-Pasando </a:t>
            </a:r>
            <a:r>
              <a:rPr lang="en-US" err="1"/>
              <a:t>opciones</a:t>
            </a:r>
            <a:r>
              <a:rPr lang="en-US"/>
              <a:t> </a:t>
            </a:r>
            <a:r>
              <a:rPr lang="en-US" err="1"/>
              <a:t>indivuales</a:t>
            </a:r>
            <a:br>
              <a:rPr lang="en-US"/>
            </a:br>
            <a:r>
              <a:rPr lang="en-US"/>
              <a:t>-l</a:t>
            </a:r>
          </a:p>
        </p:txBody>
      </p:sp>
      <p:pic>
        <p:nvPicPr>
          <p:cNvPr id="6" name="Picture 5" descr="A screenshot of a computer screen&#10;&#10;Description automatically generated">
            <a:extLst>
              <a:ext uri="{FF2B5EF4-FFF2-40B4-BE49-F238E27FC236}">
                <a16:creationId xmlns:a16="http://schemas.microsoft.com/office/drawing/2014/main" id="{53453557-AD94-E4D0-5542-266EE4AFD1AF}"/>
              </a:ext>
            </a:extLst>
          </p:cNvPr>
          <p:cNvPicPr>
            <a:picLocks noChangeAspect="1"/>
          </p:cNvPicPr>
          <p:nvPr/>
        </p:nvPicPr>
        <p:blipFill rotWithShape="1">
          <a:blip r:embed="rId2"/>
          <a:srcRect l="51014" t="7508" b="33784"/>
          <a:stretch/>
        </p:blipFill>
        <p:spPr>
          <a:xfrm>
            <a:off x="1215081" y="1493108"/>
            <a:ext cx="7681785" cy="5179547"/>
          </a:xfrm>
          <a:prstGeom prst="rect">
            <a:avLst/>
          </a:prstGeom>
        </p:spPr>
      </p:pic>
    </p:spTree>
    <p:extLst>
      <p:ext uri="{BB962C8B-B14F-4D97-AF65-F5344CB8AC3E}">
        <p14:creationId xmlns:p14="http://schemas.microsoft.com/office/powerpoint/2010/main" val="215664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F2D3-718F-2A1F-52B3-2DF9CFB06631}"/>
              </a:ext>
            </a:extLst>
          </p:cNvPr>
          <p:cNvSpPr>
            <a:spLocks noGrp="1"/>
          </p:cNvSpPr>
          <p:nvPr>
            <p:ph type="title"/>
          </p:nvPr>
        </p:nvSpPr>
        <p:spPr>
          <a:xfrm>
            <a:off x="313038" y="107693"/>
            <a:ext cx="792033" cy="682111"/>
          </a:xfrm>
        </p:spPr>
        <p:txBody>
          <a:bodyPr>
            <a:normAutofit fontScale="90000"/>
          </a:bodyPr>
          <a:lstStyle/>
          <a:p>
            <a:r>
              <a:rPr lang="en-US"/>
              <a:t>-a</a:t>
            </a:r>
          </a:p>
        </p:txBody>
      </p:sp>
      <p:pic>
        <p:nvPicPr>
          <p:cNvPr id="4" name="Picture 3" descr="A screenshot of a computer&#10;&#10;Description automatically generated">
            <a:extLst>
              <a:ext uri="{FF2B5EF4-FFF2-40B4-BE49-F238E27FC236}">
                <a16:creationId xmlns:a16="http://schemas.microsoft.com/office/drawing/2014/main" id="{DB198D02-D153-BECF-CCF8-FE201D72F4B6}"/>
              </a:ext>
            </a:extLst>
          </p:cNvPr>
          <p:cNvPicPr>
            <a:picLocks noChangeAspect="1"/>
          </p:cNvPicPr>
          <p:nvPr/>
        </p:nvPicPr>
        <p:blipFill rotWithShape="1">
          <a:blip r:embed="rId2"/>
          <a:srcRect l="2027" t="8408" r="6081" b="45646"/>
          <a:stretch/>
        </p:blipFill>
        <p:spPr>
          <a:xfrm>
            <a:off x="236838" y="792893"/>
            <a:ext cx="11203473" cy="315097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26ABAF4A-0598-F374-C89D-0B64BFA18B10}"/>
              </a:ext>
            </a:extLst>
          </p:cNvPr>
          <p:cNvPicPr>
            <a:picLocks noChangeAspect="1"/>
          </p:cNvPicPr>
          <p:nvPr/>
        </p:nvPicPr>
        <p:blipFill rotWithShape="1">
          <a:blip r:embed="rId3"/>
          <a:srcRect l="1942" t="7658" r="6166" b="77628"/>
          <a:stretch/>
        </p:blipFill>
        <p:spPr>
          <a:xfrm>
            <a:off x="236838" y="5117757"/>
            <a:ext cx="11203473" cy="1009142"/>
          </a:xfrm>
          <a:prstGeom prst="rect">
            <a:avLst/>
          </a:prstGeom>
        </p:spPr>
      </p:pic>
      <p:sp>
        <p:nvSpPr>
          <p:cNvPr id="7" name="Title 1">
            <a:extLst>
              <a:ext uri="{FF2B5EF4-FFF2-40B4-BE49-F238E27FC236}">
                <a16:creationId xmlns:a16="http://schemas.microsoft.com/office/drawing/2014/main" id="{A928CBFC-E94E-C116-78E5-DEEB3E8D3DE9}"/>
              </a:ext>
            </a:extLst>
          </p:cNvPr>
          <p:cNvSpPr txBox="1">
            <a:spLocks/>
          </p:cNvSpPr>
          <p:nvPr/>
        </p:nvSpPr>
        <p:spPr>
          <a:xfrm>
            <a:off x="238898" y="4306931"/>
            <a:ext cx="792033" cy="682111"/>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-h</a:t>
            </a:r>
          </a:p>
        </p:txBody>
      </p:sp>
    </p:spTree>
    <p:extLst>
      <p:ext uri="{BB962C8B-B14F-4D97-AF65-F5344CB8AC3E}">
        <p14:creationId xmlns:p14="http://schemas.microsoft.com/office/powerpoint/2010/main" val="2676502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AD61E7-B778-0081-4AEC-8FF8E293B4F9}"/>
              </a:ext>
            </a:extLst>
          </p:cNvPr>
          <p:cNvSpPr>
            <a:spLocks noGrp="1"/>
          </p:cNvSpPr>
          <p:nvPr>
            <p:ph type="title"/>
          </p:nvPr>
        </p:nvSpPr>
        <p:spPr>
          <a:xfrm>
            <a:off x="766119" y="4720"/>
            <a:ext cx="9493249" cy="815976"/>
          </a:xfrm>
        </p:spPr>
        <p:txBody>
          <a:bodyPr>
            <a:normAutofit/>
          </a:bodyPr>
          <a:lstStyle/>
          <a:p>
            <a:r>
              <a:rPr lang="en-US"/>
              <a:t>3.-Pasando </a:t>
            </a:r>
            <a:r>
              <a:rPr lang="en-US" err="1"/>
              <a:t>opciones</a:t>
            </a:r>
            <a:r>
              <a:rPr lang="en-US"/>
              <a:t> </a:t>
            </a:r>
            <a:r>
              <a:rPr lang="en-US" err="1"/>
              <a:t>en</a:t>
            </a:r>
            <a:r>
              <a:rPr lang="en-US"/>
              <a:t> conjunto</a:t>
            </a:r>
          </a:p>
        </p:txBody>
      </p:sp>
      <p:pic>
        <p:nvPicPr>
          <p:cNvPr id="6" name="Picture 5" descr="A screenshot of a computer&#10;&#10;Description automatically generated">
            <a:extLst>
              <a:ext uri="{FF2B5EF4-FFF2-40B4-BE49-F238E27FC236}">
                <a16:creationId xmlns:a16="http://schemas.microsoft.com/office/drawing/2014/main" id="{55DA0E9A-CF7F-CECD-A047-763D51A4298B}"/>
              </a:ext>
            </a:extLst>
          </p:cNvPr>
          <p:cNvPicPr>
            <a:picLocks noChangeAspect="1"/>
          </p:cNvPicPr>
          <p:nvPr/>
        </p:nvPicPr>
        <p:blipFill rotWithShape="1">
          <a:blip r:embed="rId2"/>
          <a:srcRect l="1689" t="6075" r="3969" b="16516"/>
          <a:stretch/>
        </p:blipFill>
        <p:spPr>
          <a:xfrm>
            <a:off x="236838" y="1075639"/>
            <a:ext cx="11502104" cy="5308689"/>
          </a:xfrm>
          <a:prstGeom prst="rect">
            <a:avLst/>
          </a:prstGeom>
        </p:spPr>
      </p:pic>
    </p:spTree>
    <p:extLst>
      <p:ext uri="{BB962C8B-B14F-4D97-AF65-F5344CB8AC3E}">
        <p14:creationId xmlns:p14="http://schemas.microsoft.com/office/powerpoint/2010/main" val="3542443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D979-D35D-06C7-A210-E59DC495F574}"/>
              </a:ext>
            </a:extLst>
          </p:cNvPr>
          <p:cNvSpPr>
            <a:spLocks noGrp="1"/>
          </p:cNvSpPr>
          <p:nvPr>
            <p:ph type="title"/>
          </p:nvPr>
        </p:nvSpPr>
        <p:spPr>
          <a:xfrm>
            <a:off x="1219200" y="4720"/>
            <a:ext cx="9493249" cy="836570"/>
          </a:xfrm>
        </p:spPr>
        <p:txBody>
          <a:bodyPr/>
          <a:lstStyle/>
          <a:p>
            <a:r>
              <a:rPr lang="en-US" err="1"/>
              <a:t>Detalles</a:t>
            </a:r>
            <a:r>
              <a:rPr lang="en-US"/>
              <a:t> de </a:t>
            </a:r>
            <a:r>
              <a:rPr lang="en-US" err="1"/>
              <a:t>archivos</a:t>
            </a:r>
            <a:r>
              <a:rPr lang="en-US"/>
              <a:t> y </a:t>
            </a:r>
            <a:r>
              <a:rPr lang="en-US" err="1"/>
              <a:t>directorios</a:t>
            </a:r>
          </a:p>
        </p:txBody>
      </p:sp>
      <p:pic>
        <p:nvPicPr>
          <p:cNvPr id="5" name="Picture 4" descr="A screenshot of a computer&#10;&#10;Description automatically generated">
            <a:extLst>
              <a:ext uri="{FF2B5EF4-FFF2-40B4-BE49-F238E27FC236}">
                <a16:creationId xmlns:a16="http://schemas.microsoft.com/office/drawing/2014/main" id="{8217BB8E-6D70-C98B-F1E6-8F9F587592C7}"/>
              </a:ext>
            </a:extLst>
          </p:cNvPr>
          <p:cNvPicPr>
            <a:picLocks noChangeAspect="1"/>
          </p:cNvPicPr>
          <p:nvPr/>
        </p:nvPicPr>
        <p:blipFill rotWithShape="1">
          <a:blip r:embed="rId2"/>
          <a:srcRect l="1488" t="22709" r="40298" b="65010"/>
          <a:stretch/>
        </p:blipFill>
        <p:spPr>
          <a:xfrm>
            <a:off x="401595" y="849098"/>
            <a:ext cx="10471223" cy="1273616"/>
          </a:xfrm>
          <a:prstGeom prst="rect">
            <a:avLst/>
          </a:prstGeom>
        </p:spPr>
      </p:pic>
      <p:sp>
        <p:nvSpPr>
          <p:cNvPr id="6" name="TextBox 5">
            <a:extLst>
              <a:ext uri="{FF2B5EF4-FFF2-40B4-BE49-F238E27FC236}">
                <a16:creationId xmlns:a16="http://schemas.microsoft.com/office/drawing/2014/main" id="{48D66BD8-ADEC-0DA7-5CFE-6C945B7FE4BB}"/>
              </a:ext>
            </a:extLst>
          </p:cNvPr>
          <p:cNvSpPr txBox="1"/>
          <p:nvPr/>
        </p:nvSpPr>
        <p:spPr>
          <a:xfrm>
            <a:off x="504567" y="2543432"/>
            <a:ext cx="9803027"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rPr>
              <a:t>-</a:t>
            </a:r>
            <a:r>
              <a:rPr lang="en-US" sz="2400" b="1" err="1">
                <a:solidFill>
                  <a:srgbClr val="92D050"/>
                </a:solidFill>
              </a:rPr>
              <a:t>rw</a:t>
            </a:r>
            <a:r>
              <a:rPr lang="en-US" sz="2400" b="1">
                <a:solidFill>
                  <a:srgbClr val="92D050"/>
                </a:solidFill>
              </a:rPr>
              <a:t>-</a:t>
            </a:r>
            <a:r>
              <a:rPr lang="en-US" sz="2400" b="1">
                <a:solidFill>
                  <a:srgbClr val="00B0F0"/>
                </a:solidFill>
              </a:rPr>
              <a:t>r—-</a:t>
            </a:r>
            <a:r>
              <a:rPr lang="en-US" sz="2400" b="1">
                <a:solidFill>
                  <a:srgbClr val="7030A0"/>
                </a:solidFill>
              </a:rPr>
              <a:t>r--</a:t>
            </a:r>
            <a:r>
              <a:rPr lang="en-US" sz="2400" b="1"/>
              <a:t> </a:t>
            </a:r>
            <a:r>
              <a:rPr lang="en-US" sz="2400" b="1">
                <a:solidFill>
                  <a:srgbClr val="FF0000"/>
                </a:solidFill>
              </a:rPr>
              <a:t>1</a:t>
            </a:r>
            <a:r>
              <a:rPr lang="en-US" sz="2400" b="1"/>
              <a:t> </a:t>
            </a:r>
            <a:r>
              <a:rPr lang="en-US" sz="2400" b="1" err="1">
                <a:solidFill>
                  <a:srgbClr val="92D050"/>
                </a:solidFill>
              </a:rPr>
              <a:t>kinlo</a:t>
            </a:r>
            <a:r>
              <a:rPr lang="en-US" sz="2400" b="1"/>
              <a:t> </a:t>
            </a:r>
            <a:r>
              <a:rPr lang="en-US" sz="2400" b="1" err="1">
                <a:solidFill>
                  <a:srgbClr val="00B0F0"/>
                </a:solidFill>
              </a:rPr>
              <a:t>kinlo</a:t>
            </a:r>
            <a:r>
              <a:rPr lang="en-US" sz="2400" b="1"/>
              <a:t> </a:t>
            </a:r>
            <a:r>
              <a:rPr lang="en-US" sz="2400" b="1">
                <a:solidFill>
                  <a:srgbClr val="FF0000"/>
                </a:solidFill>
              </a:rPr>
              <a:t>67</a:t>
            </a:r>
            <a:r>
              <a:rPr lang="en-US" sz="2400" b="1"/>
              <a:t> </a:t>
            </a:r>
            <a:r>
              <a:rPr lang="en-US" sz="2400" b="1" err="1">
                <a:solidFill>
                  <a:srgbClr val="0070C0"/>
                </a:solidFill>
              </a:rPr>
              <a:t>Abr</a:t>
            </a:r>
            <a:r>
              <a:rPr lang="en-US" sz="2400" b="1">
                <a:solidFill>
                  <a:srgbClr val="0070C0"/>
                </a:solidFill>
              </a:rPr>
              <a:t> 4 14:44</a:t>
            </a:r>
            <a:r>
              <a:rPr lang="en-US" sz="2400" b="1"/>
              <a:t> </a:t>
            </a:r>
            <a:r>
              <a:rPr lang="en-US" sz="2400" b="1" err="1">
                <a:solidFill>
                  <a:srgbClr val="FFFF00"/>
                </a:solidFill>
              </a:rPr>
              <a:t>misDatos</a:t>
            </a:r>
            <a:endParaRPr lang="en-US" sz="2400" b="1">
              <a:solidFill>
                <a:srgbClr val="FFFF00"/>
              </a:solidFill>
            </a:endParaRPr>
          </a:p>
          <a:p>
            <a:r>
              <a:rPr lang="en-US" sz="2400" b="1">
                <a:solidFill>
                  <a:srgbClr val="C00000"/>
                </a:solidFill>
                <a:ea typeface="+mn-lt"/>
                <a:cs typeface="+mn-lt"/>
              </a:rPr>
              <a:t>-</a:t>
            </a:r>
            <a:r>
              <a:rPr lang="en-US" sz="2400" b="1"/>
              <a:t>: Indica que </a:t>
            </a:r>
            <a:r>
              <a:rPr lang="en-US" sz="2400" b="1" err="1"/>
              <a:t>tipo</a:t>
            </a:r>
            <a:r>
              <a:rPr lang="en-US" sz="2400" b="1"/>
              <a:t> de </a:t>
            </a:r>
            <a:r>
              <a:rPr lang="en-US" sz="2400" b="1" err="1"/>
              <a:t>archivo</a:t>
            </a:r>
            <a:r>
              <a:rPr lang="en-US" sz="2400" b="1"/>
              <a:t> es</a:t>
            </a:r>
          </a:p>
          <a:p>
            <a:r>
              <a:rPr lang="en-US" sz="2400" b="1" err="1">
                <a:solidFill>
                  <a:srgbClr val="92D050"/>
                </a:solidFill>
                <a:ea typeface="+mn-lt"/>
                <a:cs typeface="+mn-lt"/>
              </a:rPr>
              <a:t>rw</a:t>
            </a:r>
            <a:r>
              <a:rPr lang="en-US" sz="2400" b="1">
                <a:solidFill>
                  <a:srgbClr val="92D050"/>
                </a:solidFill>
                <a:ea typeface="+mn-lt"/>
                <a:cs typeface="+mn-lt"/>
              </a:rPr>
              <a:t>-</a:t>
            </a:r>
            <a:r>
              <a:rPr lang="en-US" sz="2400" b="1">
                <a:ea typeface="+mn-lt"/>
                <a:cs typeface="+mn-lt"/>
              </a:rPr>
              <a:t>: </a:t>
            </a:r>
            <a:r>
              <a:rPr lang="en-US" sz="2400" b="1" err="1">
                <a:ea typeface="+mn-lt"/>
                <a:cs typeface="+mn-lt"/>
              </a:rPr>
              <a:t>Permisos</a:t>
            </a:r>
            <a:r>
              <a:rPr lang="en-US" sz="2400" b="1">
                <a:ea typeface="+mn-lt"/>
                <a:cs typeface="+mn-lt"/>
              </a:rPr>
              <a:t> del </a:t>
            </a:r>
            <a:r>
              <a:rPr lang="en-US" sz="2400" b="1" err="1">
                <a:ea typeface="+mn-lt"/>
                <a:cs typeface="+mn-lt"/>
              </a:rPr>
              <a:t>usuario</a:t>
            </a:r>
            <a:r>
              <a:rPr lang="en-US" sz="2400" b="1">
                <a:ea typeface="+mn-lt"/>
                <a:cs typeface="+mn-lt"/>
              </a:rPr>
              <a:t> </a:t>
            </a:r>
            <a:r>
              <a:rPr lang="en-US" sz="2400" b="1" err="1">
                <a:ea typeface="+mn-lt"/>
                <a:cs typeface="+mn-lt"/>
              </a:rPr>
              <a:t>sobre</a:t>
            </a:r>
            <a:r>
              <a:rPr lang="en-US" sz="2400" b="1">
                <a:ea typeface="+mn-lt"/>
                <a:cs typeface="+mn-lt"/>
              </a:rPr>
              <a:t> </a:t>
            </a:r>
            <a:r>
              <a:rPr lang="en-US" sz="2400" b="1" err="1">
                <a:ea typeface="+mn-lt"/>
                <a:cs typeface="+mn-lt"/>
              </a:rPr>
              <a:t>el</a:t>
            </a:r>
            <a:r>
              <a:rPr lang="en-US" sz="2400" b="1">
                <a:ea typeface="+mn-lt"/>
                <a:cs typeface="+mn-lt"/>
              </a:rPr>
              <a:t> </a:t>
            </a:r>
            <a:r>
              <a:rPr lang="en-US" sz="2400" b="1" err="1">
                <a:ea typeface="+mn-lt"/>
                <a:cs typeface="+mn-lt"/>
              </a:rPr>
              <a:t>archivo</a:t>
            </a:r>
            <a:r>
              <a:rPr lang="en-US" sz="2400" b="1">
                <a:ea typeface="+mn-lt"/>
                <a:cs typeface="+mn-lt"/>
              </a:rPr>
              <a:t> </a:t>
            </a:r>
          </a:p>
          <a:p>
            <a:r>
              <a:rPr lang="en-US" sz="2400" b="1">
                <a:solidFill>
                  <a:srgbClr val="00B0F0"/>
                </a:solidFill>
                <a:ea typeface="+mn-lt"/>
                <a:cs typeface="+mn-lt"/>
              </a:rPr>
              <a:t>r—-</a:t>
            </a:r>
            <a:r>
              <a:rPr lang="en-US" sz="2400" b="1">
                <a:solidFill>
                  <a:srgbClr val="FFFFFF"/>
                </a:solidFill>
                <a:ea typeface="+mn-lt"/>
                <a:cs typeface="+mn-lt"/>
              </a:rPr>
              <a:t>: </a:t>
            </a:r>
            <a:r>
              <a:rPr lang="en-US" sz="2400" b="1" err="1">
                <a:solidFill>
                  <a:srgbClr val="FFFFFF"/>
                </a:solidFill>
                <a:ea typeface="+mn-lt"/>
                <a:cs typeface="+mn-lt"/>
              </a:rPr>
              <a:t>Permisos</a:t>
            </a:r>
            <a:r>
              <a:rPr lang="en-US" sz="2400" b="1">
                <a:solidFill>
                  <a:srgbClr val="FFFFFF"/>
                </a:solidFill>
                <a:ea typeface="+mn-lt"/>
                <a:cs typeface="+mn-lt"/>
              </a:rPr>
              <a:t> del </a:t>
            </a:r>
            <a:r>
              <a:rPr lang="en-US" sz="2400" b="1" err="1">
                <a:solidFill>
                  <a:srgbClr val="FFFFFF"/>
                </a:solidFill>
                <a:ea typeface="+mn-lt"/>
                <a:cs typeface="+mn-lt"/>
              </a:rPr>
              <a:t>grupo</a:t>
            </a:r>
            <a:r>
              <a:rPr lang="en-US" sz="2400" b="1">
                <a:solidFill>
                  <a:srgbClr val="FFFFFF"/>
                </a:solidFill>
                <a:ea typeface="+mn-lt"/>
                <a:cs typeface="+mn-lt"/>
              </a:rPr>
              <a:t> </a:t>
            </a:r>
            <a:r>
              <a:rPr lang="en-US" sz="2400" b="1" err="1">
                <a:solidFill>
                  <a:srgbClr val="FFFFFF"/>
                </a:solidFill>
                <a:ea typeface="+mn-lt"/>
                <a:cs typeface="+mn-lt"/>
              </a:rPr>
              <a:t>sobre</a:t>
            </a:r>
            <a:r>
              <a:rPr lang="en-US" sz="2400" b="1">
                <a:solidFill>
                  <a:srgbClr val="FFFFFF"/>
                </a:solidFill>
                <a:ea typeface="+mn-lt"/>
                <a:cs typeface="+mn-lt"/>
              </a:rPr>
              <a:t> </a:t>
            </a:r>
            <a:r>
              <a:rPr lang="en-US" sz="2400" b="1" err="1">
                <a:solidFill>
                  <a:srgbClr val="FFFFFF"/>
                </a:solidFill>
                <a:ea typeface="+mn-lt"/>
                <a:cs typeface="+mn-lt"/>
              </a:rPr>
              <a:t>el</a:t>
            </a:r>
            <a:r>
              <a:rPr lang="en-US" sz="2400" b="1">
                <a:solidFill>
                  <a:srgbClr val="FFFFFF"/>
                </a:solidFill>
                <a:ea typeface="+mn-lt"/>
                <a:cs typeface="+mn-lt"/>
              </a:rPr>
              <a:t> </a:t>
            </a:r>
            <a:r>
              <a:rPr lang="en-US" sz="2400" b="1" err="1">
                <a:solidFill>
                  <a:srgbClr val="FFFFFF"/>
                </a:solidFill>
                <a:ea typeface="+mn-lt"/>
                <a:cs typeface="+mn-lt"/>
              </a:rPr>
              <a:t>archivo</a:t>
            </a:r>
            <a:endParaRPr lang="en-US" sz="2400" b="1">
              <a:solidFill>
                <a:srgbClr val="FFFFFF"/>
              </a:solidFill>
              <a:ea typeface="+mn-lt"/>
              <a:cs typeface="+mn-lt"/>
            </a:endParaRPr>
          </a:p>
          <a:p>
            <a:r>
              <a:rPr lang="en-US" sz="2400" b="1">
                <a:solidFill>
                  <a:srgbClr val="7030A0"/>
                </a:solidFill>
                <a:ea typeface="+mn-lt"/>
                <a:cs typeface="+mn-lt"/>
              </a:rPr>
              <a:t>r--</a:t>
            </a:r>
            <a:r>
              <a:rPr lang="en-US" sz="2400" b="1">
                <a:solidFill>
                  <a:srgbClr val="FFFFFF"/>
                </a:solidFill>
                <a:ea typeface="+mn-lt"/>
                <a:cs typeface="+mn-lt"/>
              </a:rPr>
              <a:t>: </a:t>
            </a:r>
            <a:r>
              <a:rPr lang="en-US" sz="2400" b="1" err="1">
                <a:solidFill>
                  <a:srgbClr val="FFFFFF"/>
                </a:solidFill>
                <a:ea typeface="+mn-lt"/>
                <a:cs typeface="+mn-lt"/>
              </a:rPr>
              <a:t>Permisos</a:t>
            </a:r>
            <a:r>
              <a:rPr lang="en-US" sz="2400" b="1">
                <a:solidFill>
                  <a:srgbClr val="FFFFFF"/>
                </a:solidFill>
                <a:ea typeface="+mn-lt"/>
                <a:cs typeface="+mn-lt"/>
              </a:rPr>
              <a:t> de </a:t>
            </a:r>
            <a:r>
              <a:rPr lang="en-US" sz="2400" b="1" err="1">
                <a:solidFill>
                  <a:srgbClr val="FFFFFF"/>
                </a:solidFill>
                <a:ea typeface="+mn-lt"/>
                <a:cs typeface="+mn-lt"/>
              </a:rPr>
              <a:t>otros</a:t>
            </a:r>
            <a:r>
              <a:rPr lang="en-US" sz="2400" b="1">
                <a:solidFill>
                  <a:srgbClr val="FFFFFF"/>
                </a:solidFill>
                <a:ea typeface="+mn-lt"/>
                <a:cs typeface="+mn-lt"/>
              </a:rPr>
              <a:t> </a:t>
            </a:r>
            <a:r>
              <a:rPr lang="en-US" sz="2400" b="1" err="1">
                <a:solidFill>
                  <a:srgbClr val="FFFFFF"/>
                </a:solidFill>
                <a:ea typeface="+mn-lt"/>
                <a:cs typeface="+mn-lt"/>
              </a:rPr>
              <a:t>sobre</a:t>
            </a:r>
            <a:r>
              <a:rPr lang="en-US" sz="2400" b="1">
                <a:solidFill>
                  <a:srgbClr val="FFFFFF"/>
                </a:solidFill>
                <a:ea typeface="+mn-lt"/>
                <a:cs typeface="+mn-lt"/>
              </a:rPr>
              <a:t> </a:t>
            </a:r>
            <a:r>
              <a:rPr lang="en-US" sz="2400" b="1" err="1">
                <a:solidFill>
                  <a:srgbClr val="FFFFFF"/>
                </a:solidFill>
                <a:ea typeface="+mn-lt"/>
                <a:cs typeface="+mn-lt"/>
              </a:rPr>
              <a:t>el</a:t>
            </a:r>
            <a:r>
              <a:rPr lang="en-US" sz="2400" b="1">
                <a:solidFill>
                  <a:srgbClr val="FFFFFF"/>
                </a:solidFill>
                <a:ea typeface="+mn-lt"/>
                <a:cs typeface="+mn-lt"/>
              </a:rPr>
              <a:t> </a:t>
            </a:r>
            <a:r>
              <a:rPr lang="en-US" sz="2400" b="1" err="1">
                <a:solidFill>
                  <a:srgbClr val="FFFFFF"/>
                </a:solidFill>
                <a:ea typeface="+mn-lt"/>
                <a:cs typeface="+mn-lt"/>
              </a:rPr>
              <a:t>archivo</a:t>
            </a:r>
            <a:endParaRPr lang="en-US" sz="2400" b="1">
              <a:solidFill>
                <a:srgbClr val="FFFFFF"/>
              </a:solidFill>
              <a:ea typeface="+mn-lt"/>
              <a:cs typeface="+mn-lt"/>
            </a:endParaRPr>
          </a:p>
          <a:p>
            <a:r>
              <a:rPr lang="en-US" sz="2400" b="1">
                <a:solidFill>
                  <a:srgbClr val="FF0000"/>
                </a:solidFill>
                <a:ea typeface="+mn-lt"/>
                <a:cs typeface="+mn-lt"/>
              </a:rPr>
              <a:t>1  </a:t>
            </a:r>
            <a:r>
              <a:rPr lang="en-US" sz="2400" b="1">
                <a:solidFill>
                  <a:srgbClr val="FFFFFF"/>
                </a:solidFill>
                <a:ea typeface="+mn-lt"/>
                <a:cs typeface="+mn-lt"/>
              </a:rPr>
              <a:t>: </a:t>
            </a:r>
            <a:r>
              <a:rPr lang="en-US" sz="2400" b="1" err="1">
                <a:solidFill>
                  <a:srgbClr val="FFFFFF"/>
                </a:solidFill>
                <a:ea typeface="+mn-lt"/>
                <a:cs typeface="+mn-lt"/>
              </a:rPr>
              <a:t>Numero</a:t>
            </a:r>
            <a:r>
              <a:rPr lang="en-US" sz="2400" b="1">
                <a:solidFill>
                  <a:srgbClr val="FFFFFF"/>
                </a:solidFill>
                <a:ea typeface="+mn-lt"/>
                <a:cs typeface="+mn-lt"/>
              </a:rPr>
              <a:t> de enlaces del </a:t>
            </a:r>
            <a:r>
              <a:rPr lang="en-US" sz="2400" b="1" err="1">
                <a:solidFill>
                  <a:srgbClr val="FFFFFF"/>
                </a:solidFill>
                <a:ea typeface="+mn-lt"/>
                <a:cs typeface="+mn-lt"/>
              </a:rPr>
              <a:t>archivo</a:t>
            </a:r>
            <a:endParaRPr lang="en-US" sz="2400" b="1">
              <a:solidFill>
                <a:srgbClr val="FFFFFF"/>
              </a:solidFill>
              <a:ea typeface="+mn-lt"/>
              <a:cs typeface="+mn-lt"/>
            </a:endParaRPr>
          </a:p>
          <a:p>
            <a:r>
              <a:rPr lang="en-US" sz="2400" b="1" err="1">
                <a:solidFill>
                  <a:srgbClr val="92D050"/>
                </a:solidFill>
                <a:ea typeface="+mn-lt"/>
                <a:cs typeface="+mn-lt"/>
              </a:rPr>
              <a:t>kinlo</a:t>
            </a:r>
            <a:r>
              <a:rPr lang="en-US" sz="2400" b="1">
                <a:ea typeface="+mn-lt"/>
                <a:cs typeface="+mn-lt"/>
              </a:rPr>
              <a:t> :</a:t>
            </a:r>
            <a:r>
              <a:rPr lang="en-US" sz="2400" b="1" err="1">
                <a:ea typeface="+mn-lt"/>
                <a:cs typeface="+mn-lt"/>
              </a:rPr>
              <a:t>Usuario</a:t>
            </a:r>
            <a:r>
              <a:rPr lang="en-US" sz="2400" b="1">
                <a:ea typeface="+mn-lt"/>
                <a:cs typeface="+mn-lt"/>
              </a:rPr>
              <a:t> al </a:t>
            </a:r>
            <a:r>
              <a:rPr lang="en-US" sz="2400" b="1" err="1">
                <a:ea typeface="+mn-lt"/>
                <a:cs typeface="+mn-lt"/>
              </a:rPr>
              <a:t>cual</a:t>
            </a:r>
            <a:r>
              <a:rPr lang="en-US" sz="2400" b="1">
                <a:ea typeface="+mn-lt"/>
                <a:cs typeface="+mn-lt"/>
              </a:rPr>
              <a:t> </a:t>
            </a:r>
            <a:r>
              <a:rPr lang="en-US" sz="2400" b="1" err="1">
                <a:ea typeface="+mn-lt"/>
                <a:cs typeface="+mn-lt"/>
              </a:rPr>
              <a:t>pertence</a:t>
            </a:r>
            <a:r>
              <a:rPr lang="en-US" sz="2400" b="1">
                <a:ea typeface="+mn-lt"/>
                <a:cs typeface="+mn-lt"/>
              </a:rPr>
              <a:t> </a:t>
            </a:r>
            <a:r>
              <a:rPr lang="en-US" sz="2400" b="1" err="1">
                <a:ea typeface="+mn-lt"/>
                <a:cs typeface="+mn-lt"/>
              </a:rPr>
              <a:t>el</a:t>
            </a:r>
            <a:r>
              <a:rPr lang="en-US" sz="2400" b="1">
                <a:ea typeface="+mn-lt"/>
                <a:cs typeface="+mn-lt"/>
              </a:rPr>
              <a:t> </a:t>
            </a:r>
            <a:r>
              <a:rPr lang="en-US" sz="2400" b="1" err="1">
                <a:ea typeface="+mn-lt"/>
                <a:cs typeface="+mn-lt"/>
              </a:rPr>
              <a:t>archivo</a:t>
            </a:r>
            <a:endParaRPr lang="en-US" sz="2400" b="1">
              <a:ea typeface="+mn-lt"/>
              <a:cs typeface="+mn-lt"/>
            </a:endParaRPr>
          </a:p>
          <a:p>
            <a:r>
              <a:rPr lang="en-US" sz="2400" b="1" err="1">
                <a:solidFill>
                  <a:srgbClr val="00B0F0"/>
                </a:solidFill>
                <a:ea typeface="+mn-lt"/>
                <a:cs typeface="+mn-lt"/>
              </a:rPr>
              <a:t>kinlo</a:t>
            </a:r>
            <a:r>
              <a:rPr lang="en-US" sz="2400" b="1">
                <a:solidFill>
                  <a:srgbClr val="00B0F0"/>
                </a:solidFill>
                <a:ea typeface="+mn-lt"/>
                <a:cs typeface="+mn-lt"/>
              </a:rPr>
              <a:t> </a:t>
            </a:r>
            <a:r>
              <a:rPr lang="en-US" sz="2400" b="1">
                <a:solidFill>
                  <a:srgbClr val="FFFFFF"/>
                </a:solidFill>
                <a:ea typeface="+mn-lt"/>
                <a:cs typeface="+mn-lt"/>
              </a:rPr>
              <a:t>:Grupo al </a:t>
            </a:r>
            <a:r>
              <a:rPr lang="en-US" sz="2400" b="1" err="1">
                <a:solidFill>
                  <a:srgbClr val="FFFFFF"/>
                </a:solidFill>
                <a:ea typeface="+mn-lt"/>
                <a:cs typeface="+mn-lt"/>
              </a:rPr>
              <a:t>cual</a:t>
            </a:r>
            <a:r>
              <a:rPr lang="en-US" sz="2400" b="1">
                <a:solidFill>
                  <a:srgbClr val="FFFFFF"/>
                </a:solidFill>
                <a:ea typeface="+mn-lt"/>
                <a:cs typeface="+mn-lt"/>
              </a:rPr>
              <a:t> </a:t>
            </a:r>
            <a:r>
              <a:rPr lang="en-US" sz="2400" b="1" err="1">
                <a:solidFill>
                  <a:srgbClr val="FFFFFF"/>
                </a:solidFill>
                <a:ea typeface="+mn-lt"/>
                <a:cs typeface="+mn-lt"/>
              </a:rPr>
              <a:t>pertence</a:t>
            </a:r>
            <a:r>
              <a:rPr lang="en-US" sz="2400" b="1">
                <a:solidFill>
                  <a:srgbClr val="FFFFFF"/>
                </a:solidFill>
                <a:ea typeface="+mn-lt"/>
                <a:cs typeface="+mn-lt"/>
              </a:rPr>
              <a:t> </a:t>
            </a:r>
            <a:r>
              <a:rPr lang="en-US" sz="2400" b="1" err="1">
                <a:solidFill>
                  <a:srgbClr val="FFFFFF"/>
                </a:solidFill>
                <a:ea typeface="+mn-lt"/>
                <a:cs typeface="+mn-lt"/>
              </a:rPr>
              <a:t>el</a:t>
            </a:r>
            <a:r>
              <a:rPr lang="en-US" sz="2400" b="1">
                <a:solidFill>
                  <a:srgbClr val="FFFFFF"/>
                </a:solidFill>
                <a:ea typeface="+mn-lt"/>
                <a:cs typeface="+mn-lt"/>
              </a:rPr>
              <a:t> </a:t>
            </a:r>
            <a:r>
              <a:rPr lang="en-US" sz="2400" b="1" err="1">
                <a:solidFill>
                  <a:srgbClr val="FFFFFF"/>
                </a:solidFill>
                <a:ea typeface="+mn-lt"/>
                <a:cs typeface="+mn-lt"/>
              </a:rPr>
              <a:t>archivo</a:t>
            </a:r>
            <a:endParaRPr lang="en-US" sz="2400" b="1">
              <a:solidFill>
                <a:srgbClr val="FFFFFF"/>
              </a:solidFill>
              <a:ea typeface="+mn-lt"/>
              <a:cs typeface="+mn-lt"/>
            </a:endParaRPr>
          </a:p>
          <a:p>
            <a:r>
              <a:rPr lang="en-US" sz="2400" b="1">
                <a:solidFill>
                  <a:srgbClr val="FF0000"/>
                </a:solidFill>
                <a:ea typeface="+mn-lt"/>
                <a:cs typeface="+mn-lt"/>
              </a:rPr>
              <a:t>67</a:t>
            </a:r>
            <a:r>
              <a:rPr lang="en-US" sz="2400" b="1">
                <a:ea typeface="+mn-lt"/>
                <a:cs typeface="+mn-lt"/>
              </a:rPr>
              <a:t>    :</a:t>
            </a:r>
            <a:r>
              <a:rPr lang="en-US" sz="2400" b="1" err="1">
                <a:ea typeface="+mn-lt"/>
                <a:cs typeface="+mn-lt"/>
              </a:rPr>
              <a:t>Tamaño</a:t>
            </a:r>
            <a:r>
              <a:rPr lang="en-US" sz="2400" b="1">
                <a:ea typeface="+mn-lt"/>
                <a:cs typeface="+mn-lt"/>
              </a:rPr>
              <a:t> </a:t>
            </a:r>
            <a:r>
              <a:rPr lang="en-US" sz="2400" b="1" err="1">
                <a:ea typeface="+mn-lt"/>
                <a:cs typeface="+mn-lt"/>
              </a:rPr>
              <a:t>en</a:t>
            </a:r>
            <a:r>
              <a:rPr lang="en-US" sz="2400" b="1">
                <a:ea typeface="+mn-lt"/>
                <a:cs typeface="+mn-lt"/>
              </a:rPr>
              <a:t> bytes del </a:t>
            </a:r>
            <a:r>
              <a:rPr lang="en-US" sz="2400" b="1" err="1">
                <a:ea typeface="+mn-lt"/>
                <a:cs typeface="+mn-lt"/>
              </a:rPr>
              <a:t>archivo</a:t>
            </a:r>
            <a:endParaRPr lang="en-US" sz="2400" b="1">
              <a:ea typeface="+mn-lt"/>
              <a:cs typeface="+mn-lt"/>
            </a:endParaRPr>
          </a:p>
          <a:p>
            <a:r>
              <a:rPr lang="en-US" sz="2400" b="1" err="1">
                <a:solidFill>
                  <a:srgbClr val="0070C0"/>
                </a:solidFill>
                <a:ea typeface="+mn-lt"/>
                <a:cs typeface="+mn-lt"/>
              </a:rPr>
              <a:t>Abr</a:t>
            </a:r>
            <a:r>
              <a:rPr lang="en-US" sz="2400" b="1">
                <a:solidFill>
                  <a:srgbClr val="0070C0"/>
                </a:solidFill>
                <a:ea typeface="+mn-lt"/>
                <a:cs typeface="+mn-lt"/>
              </a:rPr>
              <a:t> 4 14:44</a:t>
            </a:r>
            <a:r>
              <a:rPr lang="en-US" sz="2400" b="1">
                <a:solidFill>
                  <a:srgbClr val="FFFFFF"/>
                </a:solidFill>
                <a:ea typeface="+mn-lt"/>
                <a:cs typeface="+mn-lt"/>
              </a:rPr>
              <a:t>:Fecha de </a:t>
            </a:r>
            <a:r>
              <a:rPr lang="en-US" sz="2400" b="1" err="1">
                <a:solidFill>
                  <a:srgbClr val="FFFFFF"/>
                </a:solidFill>
                <a:ea typeface="+mn-lt"/>
                <a:cs typeface="+mn-lt"/>
              </a:rPr>
              <a:t>creación</a:t>
            </a:r>
            <a:r>
              <a:rPr lang="en-US" sz="2400" b="1">
                <a:solidFill>
                  <a:srgbClr val="FFFFFF"/>
                </a:solidFill>
                <a:ea typeface="+mn-lt"/>
                <a:cs typeface="+mn-lt"/>
              </a:rPr>
              <a:t> del </a:t>
            </a:r>
            <a:r>
              <a:rPr lang="en-US" sz="2400" b="1" err="1">
                <a:solidFill>
                  <a:srgbClr val="FFFFFF"/>
                </a:solidFill>
                <a:ea typeface="+mn-lt"/>
                <a:cs typeface="+mn-lt"/>
              </a:rPr>
              <a:t>archivo</a:t>
            </a:r>
            <a:endParaRPr lang="en-US" sz="2400" b="1">
              <a:solidFill>
                <a:srgbClr val="FFFFFF"/>
              </a:solidFill>
              <a:ea typeface="+mn-lt"/>
              <a:cs typeface="+mn-lt"/>
            </a:endParaRPr>
          </a:p>
          <a:p>
            <a:r>
              <a:rPr lang="en-US" sz="2400" b="1" err="1">
                <a:solidFill>
                  <a:srgbClr val="FFFF00"/>
                </a:solidFill>
                <a:ea typeface="+mn-lt"/>
                <a:cs typeface="+mn-lt"/>
              </a:rPr>
              <a:t>MisDatos</a:t>
            </a:r>
            <a:r>
              <a:rPr lang="en-US" sz="2400" b="1">
                <a:solidFill>
                  <a:srgbClr val="FFFF00"/>
                </a:solidFill>
                <a:ea typeface="+mn-lt"/>
                <a:cs typeface="+mn-lt"/>
              </a:rPr>
              <a:t>   </a:t>
            </a:r>
            <a:r>
              <a:rPr lang="en-US" sz="2400" b="1">
                <a:solidFill>
                  <a:srgbClr val="FFFFFF"/>
                </a:solidFill>
                <a:ea typeface="+mn-lt"/>
                <a:cs typeface="+mn-lt"/>
              </a:rPr>
              <a:t>:Nombre del </a:t>
            </a:r>
            <a:r>
              <a:rPr lang="en-US" sz="2400" b="1" err="1">
                <a:solidFill>
                  <a:srgbClr val="FFFFFF"/>
                </a:solidFill>
                <a:ea typeface="+mn-lt"/>
                <a:cs typeface="+mn-lt"/>
              </a:rPr>
              <a:t>archibo</a:t>
            </a:r>
            <a:endParaRPr lang="en-US" sz="2400" b="1">
              <a:solidFill>
                <a:srgbClr val="FFFFFF"/>
              </a:solidFill>
              <a:ea typeface="+mn-lt"/>
              <a:cs typeface="+mn-lt"/>
            </a:endParaRPr>
          </a:p>
          <a:p>
            <a:endParaRPr lang="en-US" sz="2800" b="1">
              <a:solidFill>
                <a:srgbClr val="FFFFFF"/>
              </a:solidFill>
              <a:ea typeface="+mn-lt"/>
              <a:cs typeface="+mn-lt"/>
            </a:endParaRPr>
          </a:p>
        </p:txBody>
      </p:sp>
    </p:spTree>
    <p:extLst>
      <p:ext uri="{BB962C8B-B14F-4D97-AF65-F5344CB8AC3E}">
        <p14:creationId xmlns:p14="http://schemas.microsoft.com/office/powerpoint/2010/main" val="979198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FF2C-0C7C-210D-1EF7-A8C6A6E941AB}"/>
              </a:ext>
            </a:extLst>
          </p:cNvPr>
          <p:cNvSpPr>
            <a:spLocks noGrp="1"/>
          </p:cNvSpPr>
          <p:nvPr>
            <p:ph type="title"/>
          </p:nvPr>
        </p:nvSpPr>
        <p:spPr>
          <a:xfrm>
            <a:off x="1219200" y="365125"/>
            <a:ext cx="9493249" cy="723300"/>
          </a:xfrm>
        </p:spPr>
        <p:txBody>
          <a:bodyPr>
            <a:noAutofit/>
          </a:bodyPr>
          <a:lstStyle/>
          <a:p>
            <a:r>
              <a:rPr lang="en-US" sz="3900"/>
              <a:t>BANDIT LEVEL 0</a:t>
            </a:r>
          </a:p>
        </p:txBody>
      </p:sp>
      <p:pic>
        <p:nvPicPr>
          <p:cNvPr id="4" name="Picture 3" descr="A screenshot of a computer&#10;&#10;Description automatically generated">
            <a:extLst>
              <a:ext uri="{FF2B5EF4-FFF2-40B4-BE49-F238E27FC236}">
                <a16:creationId xmlns:a16="http://schemas.microsoft.com/office/drawing/2014/main" id="{A64D0C92-F7E7-70A2-A732-1608BDC5938C}"/>
              </a:ext>
            </a:extLst>
          </p:cNvPr>
          <p:cNvPicPr>
            <a:picLocks noChangeAspect="1"/>
          </p:cNvPicPr>
          <p:nvPr/>
        </p:nvPicPr>
        <p:blipFill rotWithShape="1">
          <a:blip r:embed="rId2"/>
          <a:srcRect l="25000" t="28829" r="3801" b="10060"/>
          <a:stretch/>
        </p:blipFill>
        <p:spPr>
          <a:xfrm>
            <a:off x="1132703" y="1091513"/>
            <a:ext cx="10184036" cy="4911817"/>
          </a:xfrm>
          <a:prstGeom prst="rect">
            <a:avLst/>
          </a:prstGeom>
        </p:spPr>
      </p:pic>
      <p:sp>
        <p:nvSpPr>
          <p:cNvPr id="5" name="Rectangle 4">
            <a:extLst>
              <a:ext uri="{FF2B5EF4-FFF2-40B4-BE49-F238E27FC236}">
                <a16:creationId xmlns:a16="http://schemas.microsoft.com/office/drawing/2014/main" id="{D9DFB548-DC69-388C-5300-C980BE5C63F3}"/>
              </a:ext>
            </a:extLst>
          </p:cNvPr>
          <p:cNvSpPr/>
          <p:nvPr/>
        </p:nvSpPr>
        <p:spPr>
          <a:xfrm>
            <a:off x="8649729" y="834081"/>
            <a:ext cx="2666999" cy="9576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830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BFA920-D48E-0325-2703-533D5C498267}"/>
              </a:ext>
            </a:extLst>
          </p:cNvPr>
          <p:cNvSpPr>
            <a:spLocks noGrp="1"/>
          </p:cNvSpPr>
          <p:nvPr>
            <p:ph type="title"/>
          </p:nvPr>
        </p:nvSpPr>
        <p:spPr>
          <a:xfrm>
            <a:off x="1219200" y="365125"/>
            <a:ext cx="9493249" cy="774786"/>
          </a:xfrm>
        </p:spPr>
        <p:txBody>
          <a:bodyPr/>
          <a:lstStyle/>
          <a:p>
            <a:r>
              <a:rPr lang="es-MX" i="0">
                <a:ea typeface="+mj-lt"/>
                <a:cs typeface="+mj-lt"/>
              </a:rPr>
              <a:t>cd </a:t>
            </a:r>
            <a:r>
              <a:rPr lang="en-US">
                <a:ea typeface="+mj-lt"/>
                <a:cs typeface="+mj-lt"/>
              </a:rPr>
              <a:t>→</a:t>
            </a:r>
            <a:r>
              <a:rPr lang="es-MX" i="0">
                <a:ea typeface="+mj-lt"/>
                <a:cs typeface="+mj-lt"/>
              </a:rPr>
              <a:t> </a:t>
            </a:r>
            <a:r>
              <a:rPr lang="es-MX" i="0" err="1">
                <a:ea typeface="+mj-lt"/>
                <a:cs typeface="+mj-lt"/>
              </a:rPr>
              <a:t>change</a:t>
            </a:r>
            <a:r>
              <a:rPr lang="es-MX" i="0">
                <a:ea typeface="+mj-lt"/>
                <a:cs typeface="+mj-lt"/>
              </a:rPr>
              <a:t> </a:t>
            </a:r>
            <a:r>
              <a:rPr lang="es-MX" i="0" err="1">
                <a:ea typeface="+mj-lt"/>
                <a:cs typeface="+mj-lt"/>
              </a:rPr>
              <a:t>directory</a:t>
            </a:r>
            <a:endParaRPr lang="en-US" err="1"/>
          </a:p>
        </p:txBody>
      </p:sp>
      <p:sp>
        <p:nvSpPr>
          <p:cNvPr id="6" name="CuadroTexto 5">
            <a:extLst>
              <a:ext uri="{FF2B5EF4-FFF2-40B4-BE49-F238E27FC236}">
                <a16:creationId xmlns:a16="http://schemas.microsoft.com/office/drawing/2014/main" id="{B7496E00-281B-1CF3-099C-7EADA322D82E}"/>
              </a:ext>
            </a:extLst>
          </p:cNvPr>
          <p:cNvSpPr txBox="1"/>
          <p:nvPr/>
        </p:nvSpPr>
        <p:spPr>
          <a:xfrm>
            <a:off x="599302" y="1143293"/>
            <a:ext cx="10647406" cy="830997"/>
          </a:xfrm>
          <a:prstGeom prst="rect">
            <a:avLst/>
          </a:prstGeom>
          <a:noFill/>
        </p:spPr>
        <p:txBody>
          <a:bodyPr wrap="square" lIns="91440" tIns="45720" rIns="91440" bIns="45720" anchor="t">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2400" b="1" i="0">
                <a:effectLst/>
                <a:latin typeface="Consolas"/>
              </a:rPr>
              <a:t>Su función principal, que es cambiar el directorio actual del usuario en la línea de comandos.</a:t>
            </a:r>
            <a:endParaRPr lang="en-US"/>
          </a:p>
        </p:txBody>
      </p:sp>
      <p:sp>
        <p:nvSpPr>
          <p:cNvPr id="7" name="CuadroTexto 6">
            <a:extLst>
              <a:ext uri="{FF2B5EF4-FFF2-40B4-BE49-F238E27FC236}">
                <a16:creationId xmlns:a16="http://schemas.microsoft.com/office/drawing/2014/main" id="{A5DECA57-8F52-6CD1-5909-D1A17960A09A}"/>
              </a:ext>
            </a:extLst>
          </p:cNvPr>
          <p:cNvSpPr txBox="1"/>
          <p:nvPr/>
        </p:nvSpPr>
        <p:spPr>
          <a:xfrm>
            <a:off x="407771" y="2483432"/>
            <a:ext cx="10845114" cy="2677656"/>
          </a:xfrm>
          <a:prstGeom prst="rect">
            <a:avLst/>
          </a:prstGeom>
          <a:noFill/>
        </p:spPr>
        <p:txBody>
          <a:bodyPr wrap="square" lIns="91440" tIns="45720" rIns="91440" bIns="45720" anchor="t">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2800" b="1">
                <a:latin typeface="Consolas"/>
              </a:rPr>
              <a:t>Principales entradas</a:t>
            </a:r>
          </a:p>
          <a:p>
            <a:pPr marL="342900" indent="-342900">
              <a:buFont typeface="Arial" panose="020B0604020202020204" pitchFamily="34" charset="0"/>
              <a:buChar char="•"/>
            </a:pPr>
            <a:r>
              <a:rPr lang="es-MX" sz="2800" b="1">
                <a:latin typeface="Consolas"/>
              </a:rPr>
              <a:t>cd  : nos llevara al inicio del usuario actual</a:t>
            </a:r>
          </a:p>
          <a:p>
            <a:pPr marL="342900" indent="-342900">
              <a:buFont typeface="Arial" panose="020B0604020202020204" pitchFamily="34" charset="0"/>
              <a:buChar char="•"/>
            </a:pPr>
            <a:r>
              <a:rPr lang="es-MX" sz="2800" b="1">
                <a:latin typeface="Consolas"/>
              </a:rPr>
              <a:t>cd .. : te llevara una carpeta anterior a la actual </a:t>
            </a:r>
          </a:p>
          <a:p>
            <a:pPr marL="342900" indent="-342900">
              <a:buFont typeface="Arial" panose="020B0604020202020204" pitchFamily="34" charset="0"/>
              <a:buChar char="•"/>
            </a:pPr>
            <a:r>
              <a:rPr lang="es-MX" sz="2800" b="1">
                <a:latin typeface="Consolas"/>
              </a:rPr>
              <a:t>cd - : te llevara al directorio anterior al que estabas antes de ejecutar el ultimo cd </a:t>
            </a:r>
          </a:p>
          <a:p>
            <a:pPr marL="342900" indent="-342900">
              <a:buFont typeface="Arial" panose="020B0604020202020204" pitchFamily="34" charset="0"/>
              <a:buChar char="•"/>
            </a:pPr>
            <a:r>
              <a:rPr lang="es-MX" sz="2800" b="1">
                <a:latin typeface="Consolas"/>
              </a:rPr>
              <a:t>cd / : te llevara al directorio raíz del sistema </a:t>
            </a:r>
          </a:p>
        </p:txBody>
      </p:sp>
      <p:sp>
        <p:nvSpPr>
          <p:cNvPr id="8" name="TextBox 7">
            <a:extLst>
              <a:ext uri="{FF2B5EF4-FFF2-40B4-BE49-F238E27FC236}">
                <a16:creationId xmlns:a16="http://schemas.microsoft.com/office/drawing/2014/main" id="{FB05B2C1-6A0C-A543-6115-597FA650F95C}"/>
              </a:ext>
            </a:extLst>
          </p:cNvPr>
          <p:cNvSpPr txBox="1"/>
          <p:nvPr/>
        </p:nvSpPr>
        <p:spPr>
          <a:xfrm>
            <a:off x="595184" y="5785022"/>
            <a:ext cx="1084717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err="1">
                <a:solidFill>
                  <a:srgbClr val="FF0000"/>
                </a:solidFill>
              </a:rPr>
              <a:t>Debido</a:t>
            </a:r>
            <a:r>
              <a:rPr lang="en-US" sz="2400" b="1" u="sng">
                <a:solidFill>
                  <a:srgbClr val="FF0000"/>
                </a:solidFill>
              </a:rPr>
              <a:t> a </a:t>
            </a:r>
            <a:r>
              <a:rPr lang="en-US" sz="2400" b="1" u="sng" err="1">
                <a:solidFill>
                  <a:srgbClr val="FF0000"/>
                </a:solidFill>
              </a:rPr>
              <a:t>su</a:t>
            </a:r>
            <a:r>
              <a:rPr lang="en-US" sz="2400" b="1" u="sng">
                <a:solidFill>
                  <a:srgbClr val="FF0000"/>
                </a:solidFill>
              </a:rPr>
              <a:t> </a:t>
            </a:r>
            <a:r>
              <a:rPr lang="en-US" sz="2400" b="1" u="sng" err="1">
                <a:solidFill>
                  <a:srgbClr val="FF0000"/>
                </a:solidFill>
              </a:rPr>
              <a:t>naturaleza</a:t>
            </a:r>
            <a:r>
              <a:rPr lang="en-US" sz="2400" b="1" u="sng">
                <a:solidFill>
                  <a:srgbClr val="FF0000"/>
                </a:solidFill>
              </a:rPr>
              <a:t> </a:t>
            </a:r>
            <a:r>
              <a:rPr lang="en-US" sz="2400" b="1" u="sng" err="1">
                <a:solidFill>
                  <a:srgbClr val="FF0000"/>
                </a:solidFill>
              </a:rPr>
              <a:t>como</a:t>
            </a:r>
            <a:r>
              <a:rPr lang="en-US" sz="2400" b="1" u="sng">
                <a:solidFill>
                  <a:srgbClr val="FF0000"/>
                </a:solidFill>
              </a:rPr>
              <a:t> </a:t>
            </a:r>
            <a:r>
              <a:rPr lang="en-US" sz="2400" b="1" u="sng" err="1">
                <a:solidFill>
                  <a:srgbClr val="FF0000"/>
                </a:solidFill>
              </a:rPr>
              <a:t>comando</a:t>
            </a:r>
            <a:r>
              <a:rPr lang="en-US" sz="2400" b="1" u="sng">
                <a:solidFill>
                  <a:srgbClr val="FF0000"/>
                </a:solidFill>
              </a:rPr>
              <a:t> </a:t>
            </a:r>
            <a:r>
              <a:rPr lang="en-US" sz="2400" b="1" u="sng" err="1">
                <a:solidFill>
                  <a:srgbClr val="FF0000"/>
                </a:solidFill>
              </a:rPr>
              <a:t>interno</a:t>
            </a:r>
            <a:r>
              <a:rPr lang="en-US" sz="2400" b="1" u="sng">
                <a:solidFill>
                  <a:srgbClr val="FF0000"/>
                </a:solidFill>
              </a:rPr>
              <a:t> del shell no se </a:t>
            </a:r>
            <a:r>
              <a:rPr lang="en-US" sz="2400" b="1" u="sng" err="1">
                <a:solidFill>
                  <a:srgbClr val="FF0000"/>
                </a:solidFill>
              </a:rPr>
              <a:t>proporciona</a:t>
            </a:r>
            <a:r>
              <a:rPr lang="en-US" sz="2400" b="1" u="sng">
                <a:solidFill>
                  <a:srgbClr val="FF0000"/>
                </a:solidFill>
              </a:rPr>
              <a:t> </a:t>
            </a:r>
            <a:r>
              <a:rPr lang="en-US" sz="2400" b="1" u="sng" err="1">
                <a:solidFill>
                  <a:srgbClr val="FF0000"/>
                </a:solidFill>
              </a:rPr>
              <a:t>una</a:t>
            </a:r>
            <a:r>
              <a:rPr lang="en-US" sz="2400" b="1" u="sng">
                <a:solidFill>
                  <a:srgbClr val="FF0000"/>
                </a:solidFill>
              </a:rPr>
              <a:t> </a:t>
            </a:r>
            <a:r>
              <a:rPr lang="en-US" sz="2400" b="1" u="sng" err="1">
                <a:solidFill>
                  <a:srgbClr val="FF0000"/>
                </a:solidFill>
              </a:rPr>
              <a:t>página</a:t>
            </a:r>
            <a:r>
              <a:rPr lang="en-US" sz="2400" b="1" u="sng">
                <a:solidFill>
                  <a:srgbClr val="FF0000"/>
                </a:solidFill>
              </a:rPr>
              <a:t> de manual </a:t>
            </a:r>
            <a:r>
              <a:rPr lang="en-US" sz="2400" b="1" u="sng" err="1">
                <a:solidFill>
                  <a:srgbClr val="FF0000"/>
                </a:solidFill>
              </a:rPr>
              <a:t>separada</a:t>
            </a:r>
            <a:r>
              <a:rPr lang="en-US" sz="2400" b="1" u="sng">
                <a:solidFill>
                  <a:srgbClr val="FF0000"/>
                </a:solidFill>
              </a:rPr>
              <a:t> para "cd"</a:t>
            </a:r>
            <a:endParaRPr lang="en-US" sz="2400">
              <a:solidFill>
                <a:srgbClr val="FF0000"/>
              </a:solidFill>
            </a:endParaRPr>
          </a:p>
        </p:txBody>
      </p:sp>
    </p:spTree>
    <p:extLst>
      <p:ext uri="{BB962C8B-B14F-4D97-AF65-F5344CB8AC3E}">
        <p14:creationId xmlns:p14="http://schemas.microsoft.com/office/powerpoint/2010/main" val="4051942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86BF-7FFD-3F6D-D403-2EFDEB52EA88}"/>
              </a:ext>
            </a:extLst>
          </p:cNvPr>
          <p:cNvSpPr>
            <a:spLocks noGrp="1"/>
          </p:cNvSpPr>
          <p:nvPr>
            <p:ph type="title"/>
          </p:nvPr>
        </p:nvSpPr>
        <p:spPr>
          <a:xfrm>
            <a:off x="1219200" y="365125"/>
            <a:ext cx="9493249" cy="836570"/>
          </a:xfrm>
        </p:spPr>
        <p:txBody>
          <a:bodyPr/>
          <a:lstStyle/>
          <a:p>
            <a:r>
              <a:rPr lang="en-US" err="1"/>
              <a:t>Ejemplos</a:t>
            </a:r>
            <a:r>
              <a:rPr lang="en-US"/>
              <a:t> de </a:t>
            </a:r>
            <a:r>
              <a:rPr lang="en-US" err="1"/>
              <a:t>aplicación</a:t>
            </a:r>
            <a:r>
              <a:rPr lang="en-US"/>
              <a:t> de cd</a:t>
            </a:r>
          </a:p>
        </p:txBody>
      </p:sp>
      <p:pic>
        <p:nvPicPr>
          <p:cNvPr id="4" name="Picture 3" descr="A screenshot of a computer&#10;&#10;Description automatically generated">
            <a:extLst>
              <a:ext uri="{FF2B5EF4-FFF2-40B4-BE49-F238E27FC236}">
                <a16:creationId xmlns:a16="http://schemas.microsoft.com/office/drawing/2014/main" id="{50B9EA71-6E97-235E-388D-8F8643A1A9CF}"/>
              </a:ext>
            </a:extLst>
          </p:cNvPr>
          <p:cNvPicPr>
            <a:picLocks noChangeAspect="1"/>
          </p:cNvPicPr>
          <p:nvPr/>
        </p:nvPicPr>
        <p:blipFill rotWithShape="1">
          <a:blip r:embed="rId2"/>
          <a:srcRect l="1520" t="8258" r="6757" b="64865"/>
          <a:stretch/>
        </p:blipFill>
        <p:spPr>
          <a:xfrm>
            <a:off x="360405" y="1585783"/>
            <a:ext cx="11182882" cy="184322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6FC7B7A6-C28D-CAC8-54A2-30CADBE8E885}"/>
              </a:ext>
            </a:extLst>
          </p:cNvPr>
          <p:cNvPicPr>
            <a:picLocks noChangeAspect="1"/>
          </p:cNvPicPr>
          <p:nvPr/>
        </p:nvPicPr>
        <p:blipFill rotWithShape="1">
          <a:blip r:embed="rId3"/>
          <a:srcRect l="1774" t="10060" r="6503" b="63063"/>
          <a:stretch/>
        </p:blipFill>
        <p:spPr>
          <a:xfrm>
            <a:off x="360406" y="4098324"/>
            <a:ext cx="11182821" cy="1843219"/>
          </a:xfrm>
          <a:prstGeom prst="rect">
            <a:avLst/>
          </a:prstGeom>
        </p:spPr>
      </p:pic>
    </p:spTree>
    <p:extLst>
      <p:ext uri="{BB962C8B-B14F-4D97-AF65-F5344CB8AC3E}">
        <p14:creationId xmlns:p14="http://schemas.microsoft.com/office/powerpoint/2010/main" val="3299211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47F6-881C-E1C8-3CFB-F48F7AF7506C}"/>
              </a:ext>
            </a:extLst>
          </p:cNvPr>
          <p:cNvSpPr>
            <a:spLocks noGrp="1"/>
          </p:cNvSpPr>
          <p:nvPr>
            <p:ph type="title"/>
          </p:nvPr>
        </p:nvSpPr>
        <p:spPr>
          <a:xfrm>
            <a:off x="1219200" y="128287"/>
            <a:ext cx="10275843" cy="877759"/>
          </a:xfrm>
        </p:spPr>
        <p:txBody>
          <a:bodyPr/>
          <a:lstStyle/>
          <a:p>
            <a:r>
              <a:rPr lang="en-US" err="1"/>
              <a:t>Redireccionamiento</a:t>
            </a:r>
            <a:r>
              <a:rPr lang="en-US"/>
              <a:t> de la </a:t>
            </a:r>
            <a:r>
              <a:rPr lang="en-US" err="1"/>
              <a:t>salida</a:t>
            </a:r>
            <a:r>
              <a:rPr lang="en-US"/>
              <a:t> </a:t>
            </a:r>
            <a:r>
              <a:rPr lang="en-US" err="1"/>
              <a:t>estandar</a:t>
            </a:r>
          </a:p>
        </p:txBody>
      </p:sp>
      <p:sp>
        <p:nvSpPr>
          <p:cNvPr id="5" name="TextBox 4">
            <a:extLst>
              <a:ext uri="{FF2B5EF4-FFF2-40B4-BE49-F238E27FC236}">
                <a16:creationId xmlns:a16="http://schemas.microsoft.com/office/drawing/2014/main" id="{82CF3EE5-AA10-DE6E-480B-30A30B00BF9B}"/>
              </a:ext>
            </a:extLst>
          </p:cNvPr>
          <p:cNvSpPr txBox="1"/>
          <p:nvPr/>
        </p:nvSpPr>
        <p:spPr>
          <a:xfrm>
            <a:off x="1007076" y="1367482"/>
            <a:ext cx="1044557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800" b="1" err="1"/>
              <a:t>comando</a:t>
            </a:r>
            <a:r>
              <a:rPr lang="en-US" sz="2800" b="1"/>
              <a:t> &gt; </a:t>
            </a:r>
            <a:r>
              <a:rPr lang="en-US" sz="2800" b="1" err="1"/>
              <a:t>nombre</a:t>
            </a:r>
            <a:r>
              <a:rPr lang="en-US" sz="2800" b="1"/>
              <a:t> del </a:t>
            </a:r>
            <a:r>
              <a:rPr lang="en-US" sz="2800" b="1" err="1"/>
              <a:t>archivo</a:t>
            </a:r>
            <a:r>
              <a:rPr lang="en-US" sz="2800" b="1"/>
              <a:t>​</a:t>
            </a:r>
          </a:p>
          <a:p>
            <a:pPr marL="342900" indent="-342900">
              <a:buFont typeface="Arial,Sans-Serif"/>
              <a:buChar char="•"/>
            </a:pPr>
            <a:r>
              <a:rPr lang="en-US" sz="2800" b="1" err="1"/>
              <a:t>comando</a:t>
            </a:r>
            <a:r>
              <a:rPr lang="en-US" sz="2800" b="1"/>
              <a:t> &lt; </a:t>
            </a:r>
            <a:r>
              <a:rPr lang="en-US" sz="2800" b="1" err="1"/>
              <a:t>nombre</a:t>
            </a:r>
            <a:r>
              <a:rPr lang="en-US" sz="2800" b="1"/>
              <a:t> del </a:t>
            </a:r>
            <a:r>
              <a:rPr lang="en-US" sz="2800" b="1" err="1"/>
              <a:t>archivo</a:t>
            </a:r>
          </a:p>
          <a:p>
            <a:pPr marL="342900" indent="-342900">
              <a:buFont typeface="Arial,Sans-Serif"/>
              <a:buChar char="•"/>
            </a:pPr>
            <a:r>
              <a:rPr lang="en-US" sz="2800" b="1" err="1"/>
              <a:t>Comando</a:t>
            </a:r>
            <a:r>
              <a:rPr lang="en-US" sz="2800" b="1"/>
              <a:t> &gt;&gt; </a:t>
            </a:r>
            <a:r>
              <a:rPr lang="en-US" sz="2800" b="1" err="1"/>
              <a:t>nombre</a:t>
            </a:r>
            <a:r>
              <a:rPr lang="en-US" sz="2800" b="1"/>
              <a:t> del </a:t>
            </a:r>
            <a:r>
              <a:rPr lang="en-US" sz="2800" b="1" err="1"/>
              <a:t>archivo</a:t>
            </a:r>
            <a:endParaRPr lang="en-US" sz="2800" b="1"/>
          </a:p>
          <a:p>
            <a:pPr marL="342900" indent="-342900">
              <a:buFont typeface="Arial,Sans-Serif"/>
              <a:buChar char="•"/>
            </a:pPr>
            <a:r>
              <a:rPr lang="en-US" sz="2800" b="1" err="1"/>
              <a:t>Comando</a:t>
            </a:r>
            <a:r>
              <a:rPr lang="en-US" sz="2800" b="1"/>
              <a:t> 2&gt; </a:t>
            </a:r>
            <a:r>
              <a:rPr lang="en-US" sz="2800" b="1" err="1"/>
              <a:t>nombre</a:t>
            </a:r>
            <a:r>
              <a:rPr lang="en-US" sz="2800" b="1"/>
              <a:t> del </a:t>
            </a:r>
            <a:r>
              <a:rPr lang="en-US" sz="2800" b="1" err="1"/>
              <a:t>archivo</a:t>
            </a:r>
            <a:endParaRPr lang="en-US" sz="2800" b="1"/>
          </a:p>
          <a:p>
            <a:pPr marL="342900" indent="-342900">
              <a:buFont typeface="Arial,Sans-Serif"/>
              <a:buChar char="•"/>
            </a:pPr>
            <a:r>
              <a:rPr lang="en-US" sz="2800" b="1" err="1"/>
              <a:t>Comando</a:t>
            </a:r>
            <a:r>
              <a:rPr lang="en-US" sz="2800" b="1"/>
              <a:t> 2&gt;&gt; </a:t>
            </a:r>
            <a:r>
              <a:rPr lang="en-US" sz="2800" b="1" err="1"/>
              <a:t>nombre</a:t>
            </a:r>
            <a:r>
              <a:rPr lang="en-US" sz="2800" b="1"/>
              <a:t> del </a:t>
            </a:r>
            <a:r>
              <a:rPr lang="en-US" sz="2800" b="1" err="1"/>
              <a:t>archivo</a:t>
            </a:r>
          </a:p>
        </p:txBody>
      </p:sp>
      <p:sp>
        <p:nvSpPr>
          <p:cNvPr id="7" name="Title 1">
            <a:extLst>
              <a:ext uri="{FF2B5EF4-FFF2-40B4-BE49-F238E27FC236}">
                <a16:creationId xmlns:a16="http://schemas.microsoft.com/office/drawing/2014/main" id="{7964ED57-A62B-90C0-A42D-D2866DC07ADF}"/>
              </a:ext>
            </a:extLst>
          </p:cNvPr>
          <p:cNvSpPr txBox="1">
            <a:spLocks/>
          </p:cNvSpPr>
          <p:nvPr/>
        </p:nvSpPr>
        <p:spPr>
          <a:xfrm>
            <a:off x="1093573" y="3709687"/>
            <a:ext cx="10275843" cy="877759"/>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Que </a:t>
            </a:r>
            <a:r>
              <a:rPr lang="en-US" err="1"/>
              <a:t>signifca</a:t>
            </a:r>
            <a:r>
              <a:rPr lang="en-US"/>
              <a:t> </a:t>
            </a:r>
            <a:r>
              <a:rPr lang="en-US" err="1"/>
              <a:t>el</a:t>
            </a:r>
            <a:r>
              <a:rPr lang="en-US"/>
              <a:t> 2 </a:t>
            </a:r>
            <a:r>
              <a:rPr lang="en-US" err="1"/>
              <a:t>en</a:t>
            </a:r>
            <a:r>
              <a:rPr lang="en-US"/>
              <a:t> 2&gt; o </a:t>
            </a:r>
            <a:r>
              <a:rPr lang="en-US" err="1"/>
              <a:t>en</a:t>
            </a:r>
            <a:r>
              <a:rPr lang="en-US"/>
              <a:t> 2&gt;&gt;</a:t>
            </a:r>
          </a:p>
        </p:txBody>
      </p:sp>
      <p:sp>
        <p:nvSpPr>
          <p:cNvPr id="8" name="TextBox 7">
            <a:extLst>
              <a:ext uri="{FF2B5EF4-FFF2-40B4-BE49-F238E27FC236}">
                <a16:creationId xmlns:a16="http://schemas.microsoft.com/office/drawing/2014/main" id="{9908AD2C-E256-6A4F-75EA-C91BFD394C1E}"/>
              </a:ext>
            </a:extLst>
          </p:cNvPr>
          <p:cNvSpPr txBox="1"/>
          <p:nvPr/>
        </p:nvSpPr>
        <p:spPr>
          <a:xfrm>
            <a:off x="1089454" y="4899454"/>
            <a:ext cx="1077509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400" b="1"/>
              <a:t>stdin (descriptor de </a:t>
            </a:r>
            <a:r>
              <a:rPr lang="en-US" sz="2400" b="1" err="1"/>
              <a:t>archivo</a:t>
            </a:r>
            <a:r>
              <a:rPr lang="en-US" sz="2400" b="1"/>
              <a:t> 0): la entrada </a:t>
            </a:r>
            <a:r>
              <a:rPr lang="en-US" sz="2400" b="1" err="1"/>
              <a:t>estándar</a:t>
            </a:r>
            <a:r>
              <a:rPr lang="en-US" sz="2400" b="1"/>
              <a:t>.</a:t>
            </a:r>
          </a:p>
          <a:p>
            <a:pPr>
              <a:buFont typeface=""/>
              <a:buChar char="•"/>
            </a:pPr>
            <a:r>
              <a:rPr lang="en-US" sz="2400" b="1" err="1"/>
              <a:t>stdout</a:t>
            </a:r>
            <a:r>
              <a:rPr lang="en-US" sz="2400" b="1"/>
              <a:t> (descriptor de </a:t>
            </a:r>
            <a:r>
              <a:rPr lang="en-US" sz="2400" b="1" err="1"/>
              <a:t>archivo</a:t>
            </a:r>
            <a:r>
              <a:rPr lang="en-US" sz="2400" b="1"/>
              <a:t> 1): la </a:t>
            </a:r>
            <a:r>
              <a:rPr lang="en-US" sz="2400" b="1" err="1"/>
              <a:t>salida</a:t>
            </a:r>
            <a:r>
              <a:rPr lang="en-US" sz="2400" b="1"/>
              <a:t> </a:t>
            </a:r>
            <a:r>
              <a:rPr lang="en-US" sz="2400" b="1" err="1"/>
              <a:t>estándar</a:t>
            </a:r>
            <a:r>
              <a:rPr lang="en-US" sz="2400" b="1"/>
              <a:t>.</a:t>
            </a:r>
          </a:p>
          <a:p>
            <a:pPr>
              <a:buFont typeface=""/>
              <a:buChar char="•"/>
            </a:pPr>
            <a:r>
              <a:rPr lang="en-US" sz="2400" b="1"/>
              <a:t>stderr (descriptor de </a:t>
            </a:r>
            <a:r>
              <a:rPr lang="en-US" sz="2400" b="1" err="1"/>
              <a:t>archivo</a:t>
            </a:r>
            <a:r>
              <a:rPr lang="en-US" sz="2400" b="1"/>
              <a:t> 2): la </a:t>
            </a:r>
            <a:r>
              <a:rPr lang="en-US" sz="2400" b="1" err="1"/>
              <a:t>salida</a:t>
            </a:r>
            <a:r>
              <a:rPr lang="en-US" sz="2400" b="1"/>
              <a:t> de error </a:t>
            </a:r>
            <a:r>
              <a:rPr lang="en-US" sz="2400" b="1" err="1"/>
              <a:t>estándar</a:t>
            </a:r>
            <a:r>
              <a:rPr lang="en-US" sz="2400" b="1"/>
              <a:t>.</a:t>
            </a:r>
            <a:endParaRPr lang="en-US" sz="2400" b="1">
              <a:solidFill>
                <a:srgbClr val="ECECEC"/>
              </a:solidFill>
              <a:latin typeface="Söhne"/>
            </a:endParaRPr>
          </a:p>
        </p:txBody>
      </p:sp>
    </p:spTree>
    <p:extLst>
      <p:ext uri="{BB962C8B-B14F-4D97-AF65-F5344CB8AC3E}">
        <p14:creationId xmlns:p14="http://schemas.microsoft.com/office/powerpoint/2010/main" val="1612560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6E50-5573-6836-B50E-0C2E113EE57B}"/>
              </a:ext>
            </a:extLst>
          </p:cNvPr>
          <p:cNvSpPr>
            <a:spLocks noGrp="1"/>
          </p:cNvSpPr>
          <p:nvPr>
            <p:ph type="title"/>
          </p:nvPr>
        </p:nvSpPr>
        <p:spPr>
          <a:xfrm>
            <a:off x="1219200" y="365125"/>
            <a:ext cx="4715304" cy="785084"/>
          </a:xfrm>
        </p:spPr>
        <p:txBody>
          <a:bodyPr/>
          <a:lstStyle/>
          <a:p>
            <a:r>
              <a:rPr lang="es-MX" sz="3600" i="0" err="1">
                <a:ea typeface="+mj-lt"/>
                <a:cs typeface="+mj-lt"/>
              </a:rPr>
              <a:t>cat</a:t>
            </a:r>
            <a:r>
              <a:rPr lang="es-MX" sz="3600" i="0">
                <a:ea typeface="+mj-lt"/>
                <a:cs typeface="+mj-lt"/>
              </a:rPr>
              <a:t> </a:t>
            </a:r>
            <a:r>
              <a:rPr lang="en-US" sz="3600">
                <a:ea typeface="+mj-lt"/>
                <a:cs typeface="+mj-lt"/>
              </a:rPr>
              <a:t>→</a:t>
            </a:r>
            <a:r>
              <a:rPr lang="es-MX" sz="3600" i="0">
                <a:ea typeface="+mj-lt"/>
                <a:cs typeface="+mj-lt"/>
              </a:rPr>
              <a:t> </a:t>
            </a:r>
            <a:r>
              <a:rPr lang="es-MX" sz="3600" i="0" err="1">
                <a:ea typeface="+mj-lt"/>
                <a:cs typeface="+mj-lt"/>
              </a:rPr>
              <a:t>concatenate</a:t>
            </a:r>
            <a:r>
              <a:rPr lang="es-MX" sz="3600" i="0">
                <a:ea typeface="+mj-lt"/>
                <a:cs typeface="+mj-lt"/>
              </a:rPr>
              <a:t> </a:t>
            </a:r>
            <a:endParaRPr lang="en-US"/>
          </a:p>
        </p:txBody>
      </p:sp>
      <p:sp>
        <p:nvSpPr>
          <p:cNvPr id="4" name="CuadroTexto 4">
            <a:extLst>
              <a:ext uri="{FF2B5EF4-FFF2-40B4-BE49-F238E27FC236}">
                <a16:creationId xmlns:a16="http://schemas.microsoft.com/office/drawing/2014/main" id="{04F20AD8-405C-1563-B3E6-7D08F5FA087C}"/>
              </a:ext>
            </a:extLst>
          </p:cNvPr>
          <p:cNvSpPr txBox="1"/>
          <p:nvPr/>
        </p:nvSpPr>
        <p:spPr>
          <a:xfrm>
            <a:off x="609599" y="1349239"/>
            <a:ext cx="10637108" cy="954107"/>
          </a:xfrm>
          <a:prstGeom prst="rect">
            <a:avLst/>
          </a:prstGeom>
          <a:noFill/>
        </p:spPr>
        <p:txBody>
          <a:bodyPr wrap="square" lIns="91440" tIns="45720" rIns="91440" bIns="45720" anchor="t">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2800" b="1"/>
              <a:t>Su principal función es concatenar y mostrar archivos de texto</a:t>
            </a:r>
          </a:p>
        </p:txBody>
      </p:sp>
      <p:sp>
        <p:nvSpPr>
          <p:cNvPr id="5" name="CuadroTexto 5">
            <a:extLst>
              <a:ext uri="{FF2B5EF4-FFF2-40B4-BE49-F238E27FC236}">
                <a16:creationId xmlns:a16="http://schemas.microsoft.com/office/drawing/2014/main" id="{C2E7307C-0238-37A8-F0C7-22D670BE2796}"/>
              </a:ext>
            </a:extLst>
          </p:cNvPr>
          <p:cNvSpPr txBox="1"/>
          <p:nvPr/>
        </p:nvSpPr>
        <p:spPr>
          <a:xfrm>
            <a:off x="504567" y="2571989"/>
            <a:ext cx="10845114" cy="3970318"/>
          </a:xfrm>
          <a:prstGeom prst="rect">
            <a:avLst/>
          </a:prstGeom>
          <a:noFill/>
        </p:spPr>
        <p:txBody>
          <a:bodyPr wrap="square" lIns="91440" tIns="45720" rIns="91440" bIns="45720" anchor="t">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2800" b="1"/>
              <a:t>Principales entradas</a:t>
            </a:r>
          </a:p>
          <a:p>
            <a:pPr marL="342900" indent="-342900">
              <a:buFont typeface="Arial" panose="020B0604020202020204" pitchFamily="34" charset="0"/>
              <a:buChar char="•"/>
            </a:pPr>
            <a:r>
              <a:rPr lang="es-MX" sz="2800" b="1" err="1"/>
              <a:t>cat</a:t>
            </a:r>
            <a:r>
              <a:rPr lang="es-MX" sz="2800" b="1"/>
              <a:t> archivo.txt : mostrar el contenido de un archivo en terminal</a:t>
            </a:r>
          </a:p>
          <a:p>
            <a:pPr marL="342900" indent="-342900">
              <a:buFont typeface="Arial" panose="020B0604020202020204" pitchFamily="34" charset="0"/>
              <a:buChar char="•"/>
            </a:pPr>
            <a:r>
              <a:rPr lang="es-MX" sz="2800" b="1" err="1">
                <a:ea typeface="+mn-lt"/>
                <a:cs typeface="+mn-lt"/>
              </a:rPr>
              <a:t>cat</a:t>
            </a:r>
            <a:r>
              <a:rPr lang="es-MX" sz="2800" b="1">
                <a:ea typeface="+mn-lt"/>
                <a:cs typeface="+mn-lt"/>
              </a:rPr>
              <a:t> archivo1.txt archivo2.txt : concatenar varios archivos y mostrar en terminal</a:t>
            </a:r>
            <a:endParaRPr lang="es-MX" sz="2800" b="1"/>
          </a:p>
          <a:p>
            <a:pPr marL="342900" indent="-342900">
              <a:buFont typeface="Arial" panose="020B0604020202020204" pitchFamily="34" charset="0"/>
              <a:buChar char="•"/>
            </a:pPr>
            <a:r>
              <a:rPr lang="es-MX" sz="2800" b="1" err="1"/>
              <a:t>cat</a:t>
            </a:r>
            <a:r>
              <a:rPr lang="es-MX" sz="2800" b="1"/>
              <a:t> archivo1.txt archivo2.txt &gt; archivo3.txt concatenar varios archivos en uno</a:t>
            </a:r>
          </a:p>
          <a:p>
            <a:pPr marL="342900" indent="-342900">
              <a:buFont typeface="Arial" panose="020B0604020202020204" pitchFamily="34" charset="0"/>
              <a:buChar char="•"/>
            </a:pPr>
            <a:r>
              <a:rPr lang="es-MX" sz="2800" b="1" err="1"/>
              <a:t>cat</a:t>
            </a:r>
            <a:r>
              <a:rPr lang="es-MX" sz="2800" b="1"/>
              <a:t> -n archivo.txt: Enumera las líneas de un archivo</a:t>
            </a:r>
          </a:p>
          <a:p>
            <a:endParaRPr lang="es-MX" sz="2800" b="1"/>
          </a:p>
        </p:txBody>
      </p:sp>
    </p:spTree>
    <p:extLst>
      <p:ext uri="{BB962C8B-B14F-4D97-AF65-F5344CB8AC3E}">
        <p14:creationId xmlns:p14="http://schemas.microsoft.com/office/powerpoint/2010/main" val="2778908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FF2D-6095-E9D7-771F-1400E62F9A23}"/>
              </a:ext>
            </a:extLst>
          </p:cNvPr>
          <p:cNvSpPr>
            <a:spLocks noGrp="1"/>
          </p:cNvSpPr>
          <p:nvPr>
            <p:ph type="title"/>
          </p:nvPr>
        </p:nvSpPr>
        <p:spPr>
          <a:xfrm>
            <a:off x="1651687" y="4720"/>
            <a:ext cx="9493249" cy="692408"/>
          </a:xfrm>
        </p:spPr>
        <p:txBody>
          <a:bodyPr>
            <a:normAutofit fontScale="90000"/>
          </a:bodyPr>
          <a:lstStyle/>
          <a:p>
            <a:r>
              <a:rPr lang="en-US"/>
              <a:t>1.-Mostrar </a:t>
            </a:r>
            <a:r>
              <a:rPr lang="en-US" err="1"/>
              <a:t>contenido</a:t>
            </a:r>
            <a:r>
              <a:rPr lang="en-US"/>
              <a:t> de un </a:t>
            </a:r>
            <a:r>
              <a:rPr lang="en-US" err="1"/>
              <a:t>archivo</a:t>
            </a:r>
          </a:p>
        </p:txBody>
      </p:sp>
      <p:sp>
        <p:nvSpPr>
          <p:cNvPr id="9" name="Title 1">
            <a:extLst>
              <a:ext uri="{FF2B5EF4-FFF2-40B4-BE49-F238E27FC236}">
                <a16:creationId xmlns:a16="http://schemas.microsoft.com/office/drawing/2014/main" id="{06FF6DC0-B3D0-7349-995D-1B872010EB3B}"/>
              </a:ext>
            </a:extLst>
          </p:cNvPr>
          <p:cNvSpPr txBox="1">
            <a:spLocks/>
          </p:cNvSpPr>
          <p:nvPr/>
        </p:nvSpPr>
        <p:spPr>
          <a:xfrm>
            <a:off x="1649628" y="2978579"/>
            <a:ext cx="9493249" cy="692408"/>
          </a:xfrm>
          <a:prstGeom prst="rect">
            <a:avLst/>
          </a:prstGeom>
        </p:spPr>
        <p:txBody>
          <a:bodyPr vert="horz" lIns="91440" tIns="45720" rIns="91440" bIns="45720" rtlCol="0" anchor="b">
            <a:normAutofit fontScale="9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2.-Concetenar dos </a:t>
            </a:r>
            <a:r>
              <a:rPr lang="en-US" err="1"/>
              <a:t>archivos</a:t>
            </a:r>
          </a:p>
        </p:txBody>
      </p:sp>
      <p:pic>
        <p:nvPicPr>
          <p:cNvPr id="4" name="Picture 3" descr="A screenshot of a computer screen&#10;&#10;Description automatically generated">
            <a:extLst>
              <a:ext uri="{FF2B5EF4-FFF2-40B4-BE49-F238E27FC236}">
                <a16:creationId xmlns:a16="http://schemas.microsoft.com/office/drawing/2014/main" id="{E2812C65-11D1-181A-81FF-79008B598844}"/>
              </a:ext>
            </a:extLst>
          </p:cNvPr>
          <p:cNvPicPr>
            <a:picLocks noChangeAspect="1"/>
          </p:cNvPicPr>
          <p:nvPr/>
        </p:nvPicPr>
        <p:blipFill rotWithShape="1">
          <a:blip r:embed="rId3"/>
          <a:srcRect l="2083" t="8333" r="6519" b="66323"/>
          <a:stretch/>
        </p:blipFill>
        <p:spPr>
          <a:xfrm>
            <a:off x="526143" y="991259"/>
            <a:ext cx="11143171" cy="1738078"/>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B4EE5A55-17D7-B1CB-B8E8-033A796BC5D5}"/>
              </a:ext>
            </a:extLst>
          </p:cNvPr>
          <p:cNvPicPr>
            <a:picLocks noChangeAspect="1"/>
          </p:cNvPicPr>
          <p:nvPr/>
        </p:nvPicPr>
        <p:blipFill rotWithShape="1">
          <a:blip r:embed="rId4"/>
          <a:srcRect l="1705" t="8802" r="4289" b="56556"/>
          <a:stretch/>
        </p:blipFill>
        <p:spPr>
          <a:xfrm>
            <a:off x="524493" y="3978233"/>
            <a:ext cx="11461274" cy="2375694"/>
          </a:xfrm>
          <a:prstGeom prst="rect">
            <a:avLst/>
          </a:prstGeom>
        </p:spPr>
      </p:pic>
    </p:spTree>
    <p:extLst>
      <p:ext uri="{BB962C8B-B14F-4D97-AF65-F5344CB8AC3E}">
        <p14:creationId xmlns:p14="http://schemas.microsoft.com/office/powerpoint/2010/main" val="574423146"/>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CF1CB4AD-8375-EBA1-C46F-24E3C3A9E762}"/>
              </a:ext>
            </a:extLst>
          </p:cNvPr>
          <p:cNvPicPr>
            <a:picLocks noChangeAspect="1"/>
          </p:cNvPicPr>
          <p:nvPr/>
        </p:nvPicPr>
        <p:blipFill rotWithShape="1">
          <a:blip r:embed="rId2"/>
          <a:srcRect l="1774" t="6757" r="5997" b="41742"/>
          <a:stretch/>
        </p:blipFill>
        <p:spPr>
          <a:xfrm>
            <a:off x="473675" y="1812324"/>
            <a:ext cx="11244658" cy="3531985"/>
          </a:xfrm>
          <a:prstGeom prst="rect">
            <a:avLst/>
          </a:prstGeom>
        </p:spPr>
      </p:pic>
      <p:sp>
        <p:nvSpPr>
          <p:cNvPr id="7" name="Title 1">
            <a:extLst>
              <a:ext uri="{FF2B5EF4-FFF2-40B4-BE49-F238E27FC236}">
                <a16:creationId xmlns:a16="http://schemas.microsoft.com/office/drawing/2014/main" id="{5FBB5DCA-2962-7DCA-256F-88A9051ABCBB}"/>
              </a:ext>
            </a:extLst>
          </p:cNvPr>
          <p:cNvSpPr>
            <a:spLocks noGrp="1"/>
          </p:cNvSpPr>
          <p:nvPr>
            <p:ph type="title"/>
          </p:nvPr>
        </p:nvSpPr>
        <p:spPr>
          <a:xfrm>
            <a:off x="1147119" y="777017"/>
            <a:ext cx="9493249" cy="692408"/>
          </a:xfrm>
        </p:spPr>
        <p:txBody>
          <a:bodyPr>
            <a:normAutofit fontScale="90000"/>
          </a:bodyPr>
          <a:lstStyle/>
          <a:p>
            <a:r>
              <a:rPr lang="en-US"/>
              <a:t>3,4.-Concatenar, </a:t>
            </a:r>
            <a:r>
              <a:rPr lang="en-US" err="1"/>
              <a:t>guardar</a:t>
            </a:r>
            <a:r>
              <a:rPr lang="en-US"/>
              <a:t> </a:t>
            </a:r>
            <a:r>
              <a:rPr lang="en-US" err="1"/>
              <a:t>en</a:t>
            </a:r>
            <a:r>
              <a:rPr lang="en-US"/>
              <a:t> un </a:t>
            </a:r>
            <a:r>
              <a:rPr lang="en-US" err="1"/>
              <a:t>archivo</a:t>
            </a:r>
            <a:r>
              <a:rPr lang="en-US"/>
              <a:t> y </a:t>
            </a:r>
            <a:r>
              <a:rPr lang="en-US" err="1"/>
              <a:t>ver</a:t>
            </a:r>
            <a:r>
              <a:rPr lang="en-US"/>
              <a:t> junto con </a:t>
            </a:r>
            <a:r>
              <a:rPr lang="en-US" err="1"/>
              <a:t>numero</a:t>
            </a:r>
            <a:r>
              <a:rPr lang="en-US"/>
              <a:t> de </a:t>
            </a:r>
            <a:r>
              <a:rPr lang="en-US" err="1"/>
              <a:t>linea</a:t>
            </a:r>
          </a:p>
        </p:txBody>
      </p:sp>
    </p:spTree>
    <p:extLst>
      <p:ext uri="{BB962C8B-B14F-4D97-AF65-F5344CB8AC3E}">
        <p14:creationId xmlns:p14="http://schemas.microsoft.com/office/powerpoint/2010/main" val="2818168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8619-BBBC-E099-62C3-50E621231021}"/>
              </a:ext>
            </a:extLst>
          </p:cNvPr>
          <p:cNvSpPr>
            <a:spLocks noGrp="1"/>
          </p:cNvSpPr>
          <p:nvPr>
            <p:ph type="title"/>
          </p:nvPr>
        </p:nvSpPr>
        <p:spPr>
          <a:xfrm>
            <a:off x="1219200" y="365125"/>
            <a:ext cx="9493249" cy="805678"/>
          </a:xfrm>
        </p:spPr>
        <p:txBody>
          <a:bodyPr/>
          <a:lstStyle/>
          <a:p>
            <a:r>
              <a:rPr lang="en-US"/>
              <a:t>file </a:t>
            </a:r>
            <a:r>
              <a:rPr lang="en-US">
                <a:ea typeface="+mj-lt"/>
                <a:cs typeface="+mj-lt"/>
              </a:rPr>
              <a:t>→</a:t>
            </a:r>
            <a:r>
              <a:rPr lang="en-US"/>
              <a:t> File</a:t>
            </a:r>
          </a:p>
        </p:txBody>
      </p:sp>
      <p:sp>
        <p:nvSpPr>
          <p:cNvPr id="4" name="TextBox 3">
            <a:extLst>
              <a:ext uri="{FF2B5EF4-FFF2-40B4-BE49-F238E27FC236}">
                <a16:creationId xmlns:a16="http://schemas.microsoft.com/office/drawing/2014/main" id="{1EEA8D1A-7195-1E89-3B80-E2C0D285B456}"/>
              </a:ext>
            </a:extLst>
          </p:cNvPr>
          <p:cNvSpPr txBox="1"/>
          <p:nvPr/>
        </p:nvSpPr>
        <p:spPr>
          <a:xfrm>
            <a:off x="1223319" y="1182130"/>
            <a:ext cx="102911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t>Su función principal es identificar y mostrar información sobre el tipo de archivo</a:t>
            </a:r>
            <a:endParaRPr lang="en-US" sz="2800" b="1"/>
          </a:p>
        </p:txBody>
      </p:sp>
      <p:sp>
        <p:nvSpPr>
          <p:cNvPr id="5" name="TextBox 4">
            <a:extLst>
              <a:ext uri="{FF2B5EF4-FFF2-40B4-BE49-F238E27FC236}">
                <a16:creationId xmlns:a16="http://schemas.microsoft.com/office/drawing/2014/main" id="{2A0D4958-9D19-151E-59CE-4B9943507108}"/>
              </a:ext>
            </a:extLst>
          </p:cNvPr>
          <p:cNvSpPr txBox="1"/>
          <p:nvPr/>
        </p:nvSpPr>
        <p:spPr>
          <a:xfrm>
            <a:off x="1223319" y="3200400"/>
            <a:ext cx="102911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t>Se utiliza para mostrar el uso del espacio en disco de archivos y directorios</a:t>
            </a:r>
            <a:endParaRPr lang="en-US" sz="2800" b="1"/>
          </a:p>
        </p:txBody>
      </p:sp>
      <p:sp>
        <p:nvSpPr>
          <p:cNvPr id="7" name="Title 1">
            <a:extLst>
              <a:ext uri="{FF2B5EF4-FFF2-40B4-BE49-F238E27FC236}">
                <a16:creationId xmlns:a16="http://schemas.microsoft.com/office/drawing/2014/main" id="{3D548C65-BE71-F99B-365E-D4172CEAF95B}"/>
              </a:ext>
            </a:extLst>
          </p:cNvPr>
          <p:cNvSpPr txBox="1">
            <a:spLocks/>
          </p:cNvSpPr>
          <p:nvPr/>
        </p:nvSpPr>
        <p:spPr>
          <a:xfrm>
            <a:off x="1227438" y="2257768"/>
            <a:ext cx="9493249" cy="805678"/>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du </a:t>
            </a:r>
            <a:r>
              <a:rPr lang="en-US" sz="3600">
                <a:ea typeface="+mj-lt"/>
                <a:cs typeface="+mj-lt"/>
              </a:rPr>
              <a:t>→</a:t>
            </a:r>
            <a:r>
              <a:rPr lang="en-US"/>
              <a:t> Disk Usage</a:t>
            </a:r>
            <a:endParaRPr lang="en-US" err="1"/>
          </a:p>
        </p:txBody>
      </p:sp>
      <p:sp>
        <p:nvSpPr>
          <p:cNvPr id="9" name="TextBox 8">
            <a:extLst>
              <a:ext uri="{FF2B5EF4-FFF2-40B4-BE49-F238E27FC236}">
                <a16:creationId xmlns:a16="http://schemas.microsoft.com/office/drawing/2014/main" id="{334E0E6D-B5AE-BFB0-A09B-FEE0FF644B30}"/>
              </a:ext>
            </a:extLst>
          </p:cNvPr>
          <p:cNvSpPr txBox="1"/>
          <p:nvPr/>
        </p:nvSpPr>
        <p:spPr>
          <a:xfrm>
            <a:off x="1223319" y="4889157"/>
            <a:ext cx="102911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Sirve para </a:t>
            </a:r>
            <a:r>
              <a:rPr lang="en-US" sz="2800" b="1" err="1"/>
              <a:t>buscar</a:t>
            </a:r>
            <a:r>
              <a:rPr lang="en-US" sz="2800" b="1"/>
              <a:t> </a:t>
            </a:r>
            <a:r>
              <a:rPr lang="en-US" sz="2800" b="1" err="1"/>
              <a:t>archivos</a:t>
            </a:r>
            <a:r>
              <a:rPr lang="en-US" sz="2800" b="1"/>
              <a:t> y </a:t>
            </a:r>
            <a:r>
              <a:rPr lang="en-US" sz="2800" b="1" err="1"/>
              <a:t>directorios</a:t>
            </a:r>
            <a:r>
              <a:rPr lang="en-US" sz="2800" b="1"/>
              <a:t> </a:t>
            </a:r>
            <a:r>
              <a:rPr lang="en-US" sz="2800" b="1" err="1"/>
              <a:t>dentro</a:t>
            </a:r>
            <a:r>
              <a:rPr lang="en-US" sz="2800" b="1"/>
              <a:t> de un </a:t>
            </a:r>
            <a:r>
              <a:rPr lang="en-US" sz="2800" b="1" err="1"/>
              <a:t>sistema</a:t>
            </a:r>
            <a:r>
              <a:rPr lang="en-US" sz="2800" b="1"/>
              <a:t> de </a:t>
            </a:r>
            <a:r>
              <a:rPr lang="en-US" sz="2800" b="1" err="1"/>
              <a:t>archivos</a:t>
            </a:r>
            <a:endParaRPr lang="en-US" sz="2800" b="1"/>
          </a:p>
        </p:txBody>
      </p:sp>
      <p:sp>
        <p:nvSpPr>
          <p:cNvPr id="11" name="Title 1">
            <a:extLst>
              <a:ext uri="{FF2B5EF4-FFF2-40B4-BE49-F238E27FC236}">
                <a16:creationId xmlns:a16="http://schemas.microsoft.com/office/drawing/2014/main" id="{305A7FC4-DFDF-D83E-06EF-6540CCD7EF89}"/>
              </a:ext>
            </a:extLst>
          </p:cNvPr>
          <p:cNvSpPr txBox="1">
            <a:spLocks/>
          </p:cNvSpPr>
          <p:nvPr/>
        </p:nvSpPr>
        <p:spPr>
          <a:xfrm>
            <a:off x="1217141" y="4090687"/>
            <a:ext cx="9493249" cy="805678"/>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find </a:t>
            </a:r>
            <a:r>
              <a:rPr lang="en-US" sz="3600">
                <a:ea typeface="+mj-lt"/>
                <a:cs typeface="+mj-lt"/>
              </a:rPr>
              <a:t>→</a:t>
            </a:r>
            <a:r>
              <a:rPr lang="en-US"/>
              <a:t> Find</a:t>
            </a:r>
            <a:endParaRPr lang="en-US" err="1"/>
          </a:p>
        </p:txBody>
      </p:sp>
    </p:spTree>
    <p:extLst>
      <p:ext uri="{BB962C8B-B14F-4D97-AF65-F5344CB8AC3E}">
        <p14:creationId xmlns:p14="http://schemas.microsoft.com/office/powerpoint/2010/main" val="1074885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3C3516-393F-DB96-A2A7-A95070E3E0EC}"/>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0 </a:t>
            </a:r>
            <a:r>
              <a:rPr lang="en-US" i="0">
                <a:solidFill>
                  <a:schemeClr val="bg1"/>
                </a:solidFill>
                <a:latin typeface="Franklin Gothic Heavy"/>
                <a:cs typeface="Arial"/>
              </a:rPr>
              <a:t>→</a:t>
            </a:r>
            <a:r>
              <a:rPr lang="en-US"/>
              <a:t> LEVEL 1</a:t>
            </a:r>
          </a:p>
        </p:txBody>
      </p:sp>
      <p:pic>
        <p:nvPicPr>
          <p:cNvPr id="7" name="Picture 6" descr="A screenshot of a computer&#10;&#10;Description automatically generated">
            <a:extLst>
              <a:ext uri="{FF2B5EF4-FFF2-40B4-BE49-F238E27FC236}">
                <a16:creationId xmlns:a16="http://schemas.microsoft.com/office/drawing/2014/main" id="{B521EE37-24C9-CAE1-3E3F-734B98C5E76B}"/>
              </a:ext>
            </a:extLst>
          </p:cNvPr>
          <p:cNvPicPr>
            <a:picLocks noChangeAspect="1"/>
          </p:cNvPicPr>
          <p:nvPr/>
        </p:nvPicPr>
        <p:blipFill rotWithShape="1">
          <a:blip r:embed="rId2"/>
          <a:srcRect l="25000" t="40540" r="3885" b="15766"/>
          <a:stretch/>
        </p:blipFill>
        <p:spPr>
          <a:xfrm>
            <a:off x="1112108" y="1596081"/>
            <a:ext cx="10606220" cy="3665845"/>
          </a:xfrm>
          <a:prstGeom prst="rect">
            <a:avLst/>
          </a:prstGeom>
        </p:spPr>
      </p:pic>
    </p:spTree>
    <p:extLst>
      <p:ext uri="{BB962C8B-B14F-4D97-AF65-F5344CB8AC3E}">
        <p14:creationId xmlns:p14="http://schemas.microsoft.com/office/powerpoint/2010/main" val="2801033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C062C0C6-5E6E-D80D-584F-B897C0AFA1A4}"/>
              </a:ext>
            </a:extLst>
          </p:cNvPr>
          <p:cNvPicPr>
            <a:picLocks noChangeAspect="1"/>
          </p:cNvPicPr>
          <p:nvPr/>
        </p:nvPicPr>
        <p:blipFill rotWithShape="1">
          <a:blip r:embed="rId2"/>
          <a:srcRect l="1774" t="5856" r="4730" b="63063"/>
          <a:stretch/>
        </p:blipFill>
        <p:spPr>
          <a:xfrm>
            <a:off x="267729" y="1554893"/>
            <a:ext cx="11399118" cy="2131550"/>
          </a:xfrm>
          <a:prstGeom prst="rect">
            <a:avLst/>
          </a:prstGeom>
        </p:spPr>
      </p:pic>
      <p:sp>
        <p:nvSpPr>
          <p:cNvPr id="7" name="Title 1">
            <a:extLst>
              <a:ext uri="{FF2B5EF4-FFF2-40B4-BE49-F238E27FC236}">
                <a16:creationId xmlns:a16="http://schemas.microsoft.com/office/drawing/2014/main" id="{A32E4300-577A-405F-5FD9-392B5A91ECBD}"/>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SOLUCIÓN</a:t>
            </a:r>
          </a:p>
        </p:txBody>
      </p:sp>
      <p:sp>
        <p:nvSpPr>
          <p:cNvPr id="13" name="Title 1">
            <a:extLst>
              <a:ext uri="{FF2B5EF4-FFF2-40B4-BE49-F238E27FC236}">
                <a16:creationId xmlns:a16="http://schemas.microsoft.com/office/drawing/2014/main" id="{39C580CB-EC0E-9F2B-6655-CCFACBDE6560}"/>
              </a:ext>
            </a:extLst>
          </p:cNvPr>
          <p:cNvSpPr txBox="1">
            <a:spLocks/>
          </p:cNvSpPr>
          <p:nvPr/>
        </p:nvSpPr>
        <p:spPr>
          <a:xfrm>
            <a:off x="1095633" y="3814720"/>
            <a:ext cx="9493249"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NH2SXQwcBdpmTEzi3bvBHMM9H66vVXjL</a:t>
            </a:r>
          </a:p>
        </p:txBody>
      </p:sp>
    </p:spTree>
    <p:extLst>
      <p:ext uri="{BB962C8B-B14F-4D97-AF65-F5344CB8AC3E}">
        <p14:creationId xmlns:p14="http://schemas.microsoft.com/office/powerpoint/2010/main" val="49702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4C024E3-C225-5C11-7A9D-71BA46A144E0}"/>
              </a:ext>
            </a:extLst>
          </p:cNvPr>
          <p:cNvPicPr>
            <a:picLocks noChangeAspect="1"/>
          </p:cNvPicPr>
          <p:nvPr/>
        </p:nvPicPr>
        <p:blipFill rotWithShape="1">
          <a:blip r:embed="rId2"/>
          <a:srcRect l="24240" t="31381" r="12838" b="11111"/>
          <a:stretch/>
        </p:blipFill>
        <p:spPr>
          <a:xfrm>
            <a:off x="1091513" y="1091514"/>
            <a:ext cx="8515878" cy="4376358"/>
          </a:xfrm>
          <a:prstGeom prst="rect">
            <a:avLst/>
          </a:prstGeom>
        </p:spPr>
      </p:pic>
      <p:sp>
        <p:nvSpPr>
          <p:cNvPr id="7" name="Title 1">
            <a:extLst>
              <a:ext uri="{FF2B5EF4-FFF2-40B4-BE49-F238E27FC236}">
                <a16:creationId xmlns:a16="http://schemas.microsoft.com/office/drawing/2014/main" id="{3DA67A0E-7DAF-A065-5C95-F17798E88630}"/>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1</a:t>
            </a:r>
            <a:r>
              <a:rPr lang="en-US">
                <a:solidFill>
                  <a:schemeClr val="bg1"/>
                </a:solidFill>
                <a:latin typeface="Franklin Gothic Heavy"/>
                <a:cs typeface="Arial"/>
              </a:rPr>
              <a:t> </a:t>
            </a:r>
            <a:r>
              <a:rPr lang="en-US" i="0">
                <a:solidFill>
                  <a:schemeClr val="bg1"/>
                </a:solidFill>
                <a:latin typeface="Franklin Gothic Heavy"/>
                <a:cs typeface="Arial"/>
              </a:rPr>
              <a:t>→</a:t>
            </a:r>
            <a:r>
              <a:rPr lang="en-US"/>
              <a:t> LEVEL 2</a:t>
            </a:r>
          </a:p>
        </p:txBody>
      </p:sp>
      <p:sp>
        <p:nvSpPr>
          <p:cNvPr id="12" name="Rectangle 11">
            <a:extLst>
              <a:ext uri="{FF2B5EF4-FFF2-40B4-BE49-F238E27FC236}">
                <a16:creationId xmlns:a16="http://schemas.microsoft.com/office/drawing/2014/main" id="{52684366-0465-E1BC-601A-1F6073A4BFB0}"/>
              </a:ext>
            </a:extLst>
          </p:cNvPr>
          <p:cNvSpPr/>
          <p:nvPr/>
        </p:nvSpPr>
        <p:spPr>
          <a:xfrm>
            <a:off x="8351108" y="875270"/>
            <a:ext cx="1719648" cy="4427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594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5F1-2BA5-B363-912D-C46F24B754DE}"/>
              </a:ext>
            </a:extLst>
          </p:cNvPr>
          <p:cNvSpPr>
            <a:spLocks noGrp="1"/>
          </p:cNvSpPr>
          <p:nvPr>
            <p:ph type="title"/>
          </p:nvPr>
        </p:nvSpPr>
        <p:spPr>
          <a:xfrm>
            <a:off x="1219200" y="365125"/>
            <a:ext cx="9493249" cy="713003"/>
          </a:xfrm>
        </p:spPr>
        <p:txBody>
          <a:bodyPr>
            <a:normAutofit fontScale="90000"/>
          </a:bodyPr>
          <a:lstStyle/>
          <a:p>
            <a:r>
              <a:rPr lang="en-US"/>
              <a:t>HOST Y PUERTO</a:t>
            </a:r>
          </a:p>
        </p:txBody>
      </p:sp>
      <p:pic>
        <p:nvPicPr>
          <p:cNvPr id="4" name="Picture 3" descr="modelo 3d Edificio del hotel de dibujos animados - TurboSquid 1550013">
            <a:extLst>
              <a:ext uri="{FF2B5EF4-FFF2-40B4-BE49-F238E27FC236}">
                <a16:creationId xmlns:a16="http://schemas.microsoft.com/office/drawing/2014/main" id="{8C80D8EE-3CBC-F020-4C5B-84DB2B43845E}"/>
              </a:ext>
            </a:extLst>
          </p:cNvPr>
          <p:cNvPicPr>
            <a:picLocks noChangeAspect="1"/>
          </p:cNvPicPr>
          <p:nvPr/>
        </p:nvPicPr>
        <p:blipFill>
          <a:blip r:embed="rId3"/>
          <a:stretch>
            <a:fillRect/>
          </a:stretch>
        </p:blipFill>
        <p:spPr>
          <a:xfrm>
            <a:off x="5971145" y="997550"/>
            <a:ext cx="3320621" cy="2430678"/>
          </a:xfrm>
          <a:prstGeom prst="rect">
            <a:avLst/>
          </a:prstGeom>
        </p:spPr>
      </p:pic>
      <p:grpSp>
        <p:nvGrpSpPr>
          <p:cNvPr id="11" name="Group 10">
            <a:extLst>
              <a:ext uri="{FF2B5EF4-FFF2-40B4-BE49-F238E27FC236}">
                <a16:creationId xmlns:a16="http://schemas.microsoft.com/office/drawing/2014/main" id="{7C11AFE8-0706-38E8-1AE4-48B8954E3240}"/>
              </a:ext>
            </a:extLst>
          </p:cNvPr>
          <p:cNvGrpSpPr/>
          <p:nvPr/>
        </p:nvGrpSpPr>
        <p:grpSpPr>
          <a:xfrm>
            <a:off x="1696480" y="1459643"/>
            <a:ext cx="3681799" cy="1969356"/>
            <a:chOff x="862399" y="1490535"/>
            <a:chExt cx="3681799" cy="1969356"/>
          </a:xfrm>
        </p:grpSpPr>
        <p:sp>
          <p:nvSpPr>
            <p:cNvPr id="6" name="Rectangle 5">
              <a:extLst>
                <a:ext uri="{FF2B5EF4-FFF2-40B4-BE49-F238E27FC236}">
                  <a16:creationId xmlns:a16="http://schemas.microsoft.com/office/drawing/2014/main" id="{A296253E-6696-40A8-CD60-173FA5DFBC80}"/>
                </a:ext>
              </a:extLst>
            </p:cNvPr>
            <p:cNvSpPr/>
            <p:nvPr/>
          </p:nvSpPr>
          <p:spPr>
            <a:xfrm>
              <a:off x="3686432" y="3192162"/>
              <a:ext cx="607540" cy="2677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F42359-9F4F-83D3-3D6F-F0E23CD051BE}"/>
                </a:ext>
              </a:extLst>
            </p:cNvPr>
            <p:cNvSpPr/>
            <p:nvPr/>
          </p:nvSpPr>
          <p:spPr>
            <a:xfrm>
              <a:off x="3223054" y="2224216"/>
              <a:ext cx="607540" cy="2677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B0F2E4-FE92-E452-87E9-5DAD8CE2DF3D}"/>
                </a:ext>
              </a:extLst>
            </p:cNvPr>
            <p:cNvSpPr/>
            <p:nvPr/>
          </p:nvSpPr>
          <p:spPr>
            <a:xfrm>
              <a:off x="1040026" y="2399271"/>
              <a:ext cx="607540" cy="2677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EB7C2D-4129-F981-0C92-509BB723F83F}"/>
                </a:ext>
              </a:extLst>
            </p:cNvPr>
            <p:cNvSpPr/>
            <p:nvPr/>
          </p:nvSpPr>
          <p:spPr>
            <a:xfrm>
              <a:off x="2502243" y="3078893"/>
              <a:ext cx="607540" cy="2677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Â¿Que es un Host y Hosting?">
              <a:extLst>
                <a:ext uri="{FF2B5EF4-FFF2-40B4-BE49-F238E27FC236}">
                  <a16:creationId xmlns:a16="http://schemas.microsoft.com/office/drawing/2014/main" id="{299C4F4F-8BD7-0C53-97E3-0C0938223B64}"/>
                </a:ext>
              </a:extLst>
            </p:cNvPr>
            <p:cNvPicPr>
              <a:picLocks noChangeAspect="1"/>
            </p:cNvPicPr>
            <p:nvPr/>
          </p:nvPicPr>
          <p:blipFill>
            <a:blip r:embed="rId4">
              <a:extLst>
                <a:ext uri="{BEBA8EAE-BF5A-486C-A8C5-ECC9F3942E4B}">
                  <a14:imgProps xmlns:a14="http://schemas.microsoft.com/office/drawing/2010/main">
                    <a14:imgLayer r:embed="rId5">
                      <a14:imgEffect>
                        <a14:saturation sat="58000"/>
                      </a14:imgEffect>
                      <a14:imgEffect>
                        <a14:brightnessContrast bright="2000" contrast="42000"/>
                      </a14:imgEffect>
                    </a14:imgLayer>
                  </a14:imgProps>
                </a:ext>
              </a:extLst>
            </a:blip>
            <a:stretch>
              <a:fillRect/>
            </a:stretch>
          </p:blipFill>
          <p:spPr>
            <a:xfrm>
              <a:off x="862399" y="1490535"/>
              <a:ext cx="3681799" cy="1938209"/>
            </a:xfrm>
            <a:prstGeom prst="rect">
              <a:avLst/>
            </a:prstGeom>
          </p:spPr>
        </p:pic>
      </p:grpSp>
      <p:sp>
        <p:nvSpPr>
          <p:cNvPr id="3" name="TextBox 2">
            <a:extLst>
              <a:ext uri="{FF2B5EF4-FFF2-40B4-BE49-F238E27FC236}">
                <a16:creationId xmlns:a16="http://schemas.microsoft.com/office/drawing/2014/main" id="{D16ED4E8-8831-E2DC-4BF4-BC214F4EE262}"/>
              </a:ext>
            </a:extLst>
          </p:cNvPr>
          <p:cNvSpPr txBox="1"/>
          <p:nvPr/>
        </p:nvSpPr>
        <p:spPr>
          <a:xfrm>
            <a:off x="275967" y="3612292"/>
            <a:ext cx="1145471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000" b="1" dirty="0">
                <a:latin typeface="Consolas"/>
              </a:rPr>
              <a:t>HOST: Un anfitrión (del inglés host) es un dispositivo conectado a Internet (o una red de área local), también este podría ser una máquina que contiene múltiples maquina virtuales. Algunos anfitriones denominados servidores, ofrecen servicios adicionales como servir páginas web o alojar archivos y correos electrónicos.</a:t>
            </a:r>
            <a:r>
              <a:rPr lang="en-US" sz="2000" dirty="0">
                <a:latin typeface="Consolas"/>
              </a:rPr>
              <a:t>​</a:t>
            </a:r>
            <a:endParaRPr lang="en-US" sz="2000">
              <a:latin typeface="Consolas"/>
            </a:endParaRPr>
          </a:p>
        </p:txBody>
      </p:sp>
      <p:sp>
        <p:nvSpPr>
          <p:cNvPr id="10" name="TextBox 9">
            <a:extLst>
              <a:ext uri="{FF2B5EF4-FFF2-40B4-BE49-F238E27FC236}">
                <a16:creationId xmlns:a16="http://schemas.microsoft.com/office/drawing/2014/main" id="{7E1C33CF-42E6-910D-BC4B-0A27FA35C4F4}"/>
              </a:ext>
            </a:extLst>
          </p:cNvPr>
          <p:cNvSpPr txBox="1"/>
          <p:nvPr/>
        </p:nvSpPr>
        <p:spPr>
          <a:xfrm>
            <a:off x="275967" y="5331940"/>
            <a:ext cx="114547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2400" b="1">
                <a:latin typeface="Consolas"/>
              </a:rPr>
              <a:t>PUERTO: </a:t>
            </a:r>
            <a:r>
              <a:rPr lang="es-MX" sz="2400" b="1"/>
              <a:t>Un punto virtual donde las conexiones a internet empiezan y terminan. Cada puerto tiene un proceso o servicio</a:t>
            </a:r>
            <a:r>
              <a:rPr lang="es-MX" sz="1200">
                <a:solidFill>
                  <a:srgbClr val="ECECEC"/>
                </a:solidFill>
                <a:ea typeface="+mn-lt"/>
                <a:cs typeface="+mn-lt"/>
              </a:rPr>
              <a:t> específico.</a:t>
            </a:r>
            <a:endParaRPr lang="es-MX" b="1"/>
          </a:p>
        </p:txBody>
      </p:sp>
    </p:spTree>
    <p:extLst>
      <p:ext uri="{BB962C8B-B14F-4D97-AF65-F5344CB8AC3E}">
        <p14:creationId xmlns:p14="http://schemas.microsoft.com/office/powerpoint/2010/main" val="222644708"/>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132E7099-98D1-6608-FB06-AE9ADEDF3FBC}"/>
              </a:ext>
            </a:extLst>
          </p:cNvPr>
          <p:cNvPicPr>
            <a:picLocks noChangeAspect="1"/>
          </p:cNvPicPr>
          <p:nvPr/>
        </p:nvPicPr>
        <p:blipFill rotWithShape="1">
          <a:blip r:embed="rId2"/>
          <a:srcRect l="1520" t="5105" r="4983" b="64564"/>
          <a:stretch/>
        </p:blipFill>
        <p:spPr>
          <a:xfrm>
            <a:off x="236838" y="1935892"/>
            <a:ext cx="11399119" cy="2080059"/>
          </a:xfrm>
          <a:prstGeom prst="rect">
            <a:avLst/>
          </a:prstGeom>
        </p:spPr>
      </p:pic>
      <p:sp>
        <p:nvSpPr>
          <p:cNvPr id="7" name="Title 1">
            <a:extLst>
              <a:ext uri="{FF2B5EF4-FFF2-40B4-BE49-F238E27FC236}">
                <a16:creationId xmlns:a16="http://schemas.microsoft.com/office/drawing/2014/main" id="{95FEDAE9-DF7B-F144-17C5-7F8872322B03}"/>
              </a:ext>
            </a:extLst>
          </p:cNvPr>
          <p:cNvSpPr txBox="1">
            <a:spLocks/>
          </p:cNvSpPr>
          <p:nvPr/>
        </p:nvSpPr>
        <p:spPr>
          <a:xfrm>
            <a:off x="1188308" y="879990"/>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SOLUCIÓN</a:t>
            </a:r>
          </a:p>
        </p:txBody>
      </p:sp>
      <p:sp>
        <p:nvSpPr>
          <p:cNvPr id="9" name="Title 1">
            <a:extLst>
              <a:ext uri="{FF2B5EF4-FFF2-40B4-BE49-F238E27FC236}">
                <a16:creationId xmlns:a16="http://schemas.microsoft.com/office/drawing/2014/main" id="{366CED27-7838-6DC8-9B61-711CFE0974DB}"/>
              </a:ext>
            </a:extLst>
          </p:cNvPr>
          <p:cNvSpPr txBox="1">
            <a:spLocks/>
          </p:cNvSpPr>
          <p:nvPr/>
        </p:nvSpPr>
        <p:spPr>
          <a:xfrm>
            <a:off x="1064741" y="4329585"/>
            <a:ext cx="9493249"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a:t>
            </a:r>
            <a:r>
              <a:rPr lang="en-US" sz="2800" i="0">
                <a:ea typeface="+mj-lt"/>
                <a:cs typeface="+mj-lt"/>
              </a:rPr>
              <a:t>rRGizSaX8Mk1RTb1CNQoXTcYZWU6lgzi</a:t>
            </a:r>
            <a:endParaRPr lang="en-US" sz="2800"/>
          </a:p>
        </p:txBody>
      </p:sp>
    </p:spTree>
    <p:extLst>
      <p:ext uri="{BB962C8B-B14F-4D97-AF65-F5344CB8AC3E}">
        <p14:creationId xmlns:p14="http://schemas.microsoft.com/office/powerpoint/2010/main" val="4008792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549731D-9B2D-D8AF-B8E7-8B105E27E17C}"/>
              </a:ext>
            </a:extLst>
          </p:cNvPr>
          <p:cNvPicPr>
            <a:picLocks noChangeAspect="1"/>
          </p:cNvPicPr>
          <p:nvPr/>
        </p:nvPicPr>
        <p:blipFill rotWithShape="1">
          <a:blip r:embed="rId2"/>
          <a:srcRect l="24240" t="40090" r="3716" b="3453"/>
          <a:stretch/>
        </p:blipFill>
        <p:spPr>
          <a:xfrm>
            <a:off x="689919" y="1297459"/>
            <a:ext cx="8783605" cy="3871794"/>
          </a:xfrm>
          <a:prstGeom prst="rect">
            <a:avLst/>
          </a:prstGeom>
        </p:spPr>
      </p:pic>
      <p:sp>
        <p:nvSpPr>
          <p:cNvPr id="6" name="Title 1">
            <a:extLst>
              <a:ext uri="{FF2B5EF4-FFF2-40B4-BE49-F238E27FC236}">
                <a16:creationId xmlns:a16="http://schemas.microsoft.com/office/drawing/2014/main" id="{CB05BF06-4FBE-1BF1-1647-01003BFDEE0C}"/>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2 </a:t>
            </a:r>
            <a:r>
              <a:rPr lang="en-US" i="0">
                <a:solidFill>
                  <a:schemeClr val="bg1"/>
                </a:solidFill>
                <a:latin typeface="Franklin Gothic Heavy"/>
                <a:cs typeface="Arial"/>
              </a:rPr>
              <a:t>→</a:t>
            </a:r>
            <a:r>
              <a:rPr lang="en-US"/>
              <a:t> LEVEL 3</a:t>
            </a:r>
          </a:p>
        </p:txBody>
      </p:sp>
    </p:spTree>
    <p:extLst>
      <p:ext uri="{BB962C8B-B14F-4D97-AF65-F5344CB8AC3E}">
        <p14:creationId xmlns:p14="http://schemas.microsoft.com/office/powerpoint/2010/main" val="21799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4AD8D589-8E87-29AD-0194-6B6936EDD488}"/>
              </a:ext>
            </a:extLst>
          </p:cNvPr>
          <p:cNvPicPr>
            <a:picLocks noChangeAspect="1"/>
          </p:cNvPicPr>
          <p:nvPr/>
        </p:nvPicPr>
        <p:blipFill rotWithShape="1">
          <a:blip r:embed="rId3"/>
          <a:srcRect l="1605" t="4955" r="5828" b="57658"/>
          <a:stretch/>
        </p:blipFill>
        <p:spPr>
          <a:xfrm>
            <a:off x="267730" y="1184189"/>
            <a:ext cx="11285842" cy="2564035"/>
          </a:xfrm>
          <a:prstGeom prst="rect">
            <a:avLst/>
          </a:prstGeom>
        </p:spPr>
      </p:pic>
      <p:sp>
        <p:nvSpPr>
          <p:cNvPr id="6" name="Title 1">
            <a:extLst>
              <a:ext uri="{FF2B5EF4-FFF2-40B4-BE49-F238E27FC236}">
                <a16:creationId xmlns:a16="http://schemas.microsoft.com/office/drawing/2014/main" id="{CE73EECA-CB26-C1D8-295F-5DF36190503D}"/>
              </a:ext>
            </a:extLst>
          </p:cNvPr>
          <p:cNvSpPr txBox="1">
            <a:spLocks/>
          </p:cNvSpPr>
          <p:nvPr/>
        </p:nvSpPr>
        <p:spPr>
          <a:xfrm>
            <a:off x="1147119" y="303341"/>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SOLUCIÓN</a:t>
            </a:r>
          </a:p>
        </p:txBody>
      </p:sp>
      <p:sp>
        <p:nvSpPr>
          <p:cNvPr id="8" name="Title 1">
            <a:extLst>
              <a:ext uri="{FF2B5EF4-FFF2-40B4-BE49-F238E27FC236}">
                <a16:creationId xmlns:a16="http://schemas.microsoft.com/office/drawing/2014/main" id="{47405761-06F0-AE60-6BDF-54B40291401B}"/>
              </a:ext>
            </a:extLst>
          </p:cNvPr>
          <p:cNvSpPr txBox="1">
            <a:spLocks/>
          </p:cNvSpPr>
          <p:nvPr/>
        </p:nvSpPr>
        <p:spPr>
          <a:xfrm>
            <a:off x="1023552" y="3752936"/>
            <a:ext cx="9493249"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a:t>
            </a:r>
            <a:r>
              <a:rPr lang="en-US" sz="2800" i="0">
                <a:ea typeface="+mj-lt"/>
                <a:cs typeface="+mj-lt"/>
              </a:rPr>
              <a:t>aBZ0W5EmUfAf7kHTQeOwd8bauFJ2lAiG</a:t>
            </a:r>
            <a:endParaRPr lang="en-US" sz="2800" i="0"/>
          </a:p>
        </p:txBody>
      </p:sp>
      <p:sp>
        <p:nvSpPr>
          <p:cNvPr id="10" name="Title 1">
            <a:extLst>
              <a:ext uri="{FF2B5EF4-FFF2-40B4-BE49-F238E27FC236}">
                <a16:creationId xmlns:a16="http://schemas.microsoft.com/office/drawing/2014/main" id="{F6AC4C45-32E6-7AF6-70F5-C765AAD793DA}"/>
              </a:ext>
            </a:extLst>
          </p:cNvPr>
          <p:cNvSpPr txBox="1">
            <a:spLocks/>
          </p:cNvSpPr>
          <p:nvPr/>
        </p:nvSpPr>
        <p:spPr>
          <a:xfrm>
            <a:off x="1023552" y="5132774"/>
            <a:ext cx="9493249"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dirty="0" err="1"/>
              <a:t>Otros</a:t>
            </a:r>
            <a:r>
              <a:rPr lang="en-US" sz="2400" dirty="0"/>
              <a:t> </a:t>
            </a:r>
            <a:r>
              <a:rPr lang="en-US" sz="2400" dirty="0" err="1"/>
              <a:t>caracteres</a:t>
            </a:r>
            <a:r>
              <a:rPr lang="en-US" sz="2400" dirty="0"/>
              <a:t> </a:t>
            </a:r>
            <a:r>
              <a:rPr lang="en-US" sz="2400" dirty="0" err="1"/>
              <a:t>especiales</a:t>
            </a:r>
            <a:r>
              <a:rPr lang="en-US" sz="2400" dirty="0"/>
              <a:t> que </a:t>
            </a:r>
            <a:r>
              <a:rPr lang="en-US" sz="2400" dirty="0" err="1"/>
              <a:t>debes</a:t>
            </a:r>
            <a:r>
              <a:rPr lang="en-US" sz="2400" dirty="0"/>
              <a:t> </a:t>
            </a:r>
            <a:r>
              <a:rPr lang="en-US" sz="2400" dirty="0" err="1"/>
              <a:t>considerar</a:t>
            </a:r>
            <a:r>
              <a:rPr lang="en-US" sz="2400" dirty="0"/>
              <a:t>:</a:t>
            </a:r>
          </a:p>
          <a:p>
            <a:r>
              <a:rPr lang="en-US" sz="2400" dirty="0"/>
              <a:t>"*?[]{}|&amp;;()$\&lt;&gt;"</a:t>
            </a:r>
          </a:p>
        </p:txBody>
      </p:sp>
    </p:spTree>
    <p:extLst>
      <p:ext uri="{BB962C8B-B14F-4D97-AF65-F5344CB8AC3E}">
        <p14:creationId xmlns:p14="http://schemas.microsoft.com/office/powerpoint/2010/main" val="3346242979"/>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B5F726B-F829-6F10-5D51-1E2F78F44211}"/>
              </a:ext>
            </a:extLst>
          </p:cNvPr>
          <p:cNvPicPr>
            <a:picLocks noChangeAspect="1"/>
          </p:cNvPicPr>
          <p:nvPr/>
        </p:nvPicPr>
        <p:blipFill rotWithShape="1">
          <a:blip r:embed="rId2"/>
          <a:srcRect l="23945" t="40548" r="2192" b="26263"/>
          <a:stretch/>
        </p:blipFill>
        <p:spPr>
          <a:xfrm>
            <a:off x="593767" y="1266701"/>
            <a:ext cx="11162812" cy="2820394"/>
          </a:xfrm>
          <a:prstGeom prst="rect">
            <a:avLst/>
          </a:prstGeom>
        </p:spPr>
      </p:pic>
      <p:sp>
        <p:nvSpPr>
          <p:cNvPr id="7" name="Title 1">
            <a:extLst>
              <a:ext uri="{FF2B5EF4-FFF2-40B4-BE49-F238E27FC236}">
                <a16:creationId xmlns:a16="http://schemas.microsoft.com/office/drawing/2014/main" id="{B23B7E65-46A2-B3FF-4220-DD65FB44067E}"/>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3 </a:t>
            </a:r>
            <a:r>
              <a:rPr lang="en-US" i="0">
                <a:solidFill>
                  <a:schemeClr val="bg1"/>
                </a:solidFill>
                <a:latin typeface="Franklin Gothic Heavy"/>
                <a:cs typeface="Arial"/>
              </a:rPr>
              <a:t>→</a:t>
            </a:r>
            <a:r>
              <a:rPr lang="en-US"/>
              <a:t> LEVEL 4</a:t>
            </a:r>
          </a:p>
        </p:txBody>
      </p:sp>
    </p:spTree>
    <p:extLst>
      <p:ext uri="{BB962C8B-B14F-4D97-AF65-F5344CB8AC3E}">
        <p14:creationId xmlns:p14="http://schemas.microsoft.com/office/powerpoint/2010/main" val="99453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21E48FD-1677-8AA4-C628-EEEDD31AE6F8}"/>
              </a:ext>
            </a:extLst>
          </p:cNvPr>
          <p:cNvPicPr>
            <a:picLocks noChangeAspect="1"/>
          </p:cNvPicPr>
          <p:nvPr/>
        </p:nvPicPr>
        <p:blipFill rotWithShape="1">
          <a:blip r:embed="rId2"/>
          <a:srcRect l="1461" t="4618" r="11364" b="52669"/>
          <a:stretch/>
        </p:blipFill>
        <p:spPr>
          <a:xfrm>
            <a:off x="395844" y="1098468"/>
            <a:ext cx="10628425" cy="2929251"/>
          </a:xfrm>
          <a:prstGeom prst="rect">
            <a:avLst/>
          </a:prstGeom>
        </p:spPr>
      </p:pic>
      <p:sp>
        <p:nvSpPr>
          <p:cNvPr id="6" name="Title 1">
            <a:extLst>
              <a:ext uri="{FF2B5EF4-FFF2-40B4-BE49-F238E27FC236}">
                <a16:creationId xmlns:a16="http://schemas.microsoft.com/office/drawing/2014/main" id="{3ADAA93A-D86C-9957-B00A-6EA208D0F823}"/>
              </a:ext>
            </a:extLst>
          </p:cNvPr>
          <p:cNvSpPr txBox="1">
            <a:spLocks/>
          </p:cNvSpPr>
          <p:nvPr/>
        </p:nvSpPr>
        <p:spPr>
          <a:xfrm>
            <a:off x="1147119" y="303341"/>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SOLUCIÓN</a:t>
            </a:r>
          </a:p>
        </p:txBody>
      </p:sp>
      <p:sp>
        <p:nvSpPr>
          <p:cNvPr id="8" name="Title 1">
            <a:extLst>
              <a:ext uri="{FF2B5EF4-FFF2-40B4-BE49-F238E27FC236}">
                <a16:creationId xmlns:a16="http://schemas.microsoft.com/office/drawing/2014/main" id="{76821461-4284-6A72-9968-61796A6484CD}"/>
              </a:ext>
            </a:extLst>
          </p:cNvPr>
          <p:cNvSpPr txBox="1">
            <a:spLocks/>
          </p:cNvSpPr>
          <p:nvPr/>
        </p:nvSpPr>
        <p:spPr>
          <a:xfrm>
            <a:off x="1063136" y="3960754"/>
            <a:ext cx="9740651"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a:t>
            </a:r>
            <a:r>
              <a:rPr lang="en-US" sz="2800" i="0">
                <a:ea typeface="+mj-lt"/>
                <a:cs typeface="+mj-lt"/>
              </a:rPr>
              <a:t>2EW7BBsr6aMMoJ2HjW067dm8EgX26xNe</a:t>
            </a:r>
            <a:endParaRPr lang="en-US" sz="2800" i="0"/>
          </a:p>
        </p:txBody>
      </p:sp>
    </p:spTree>
    <p:extLst>
      <p:ext uri="{BB962C8B-B14F-4D97-AF65-F5344CB8AC3E}">
        <p14:creationId xmlns:p14="http://schemas.microsoft.com/office/powerpoint/2010/main" val="2812368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7C1903A-43A5-3DA1-36D4-62FD0351CBF5}"/>
              </a:ext>
            </a:extLst>
          </p:cNvPr>
          <p:cNvPicPr>
            <a:picLocks noChangeAspect="1"/>
          </p:cNvPicPr>
          <p:nvPr/>
        </p:nvPicPr>
        <p:blipFill rotWithShape="1">
          <a:blip r:embed="rId2"/>
          <a:srcRect l="1705" t="7648" r="3247" b="50000"/>
          <a:stretch/>
        </p:blipFill>
        <p:spPr>
          <a:xfrm>
            <a:off x="306779" y="1345871"/>
            <a:ext cx="11588351" cy="2904508"/>
          </a:xfrm>
          <a:prstGeom prst="rect">
            <a:avLst/>
          </a:prstGeom>
        </p:spPr>
      </p:pic>
      <p:sp>
        <p:nvSpPr>
          <p:cNvPr id="7" name="Title 1">
            <a:extLst>
              <a:ext uri="{FF2B5EF4-FFF2-40B4-BE49-F238E27FC236}">
                <a16:creationId xmlns:a16="http://schemas.microsoft.com/office/drawing/2014/main" id="{0C3FB934-4193-5295-B9EB-6DD10B7130A3}"/>
              </a:ext>
            </a:extLst>
          </p:cNvPr>
          <p:cNvSpPr txBox="1">
            <a:spLocks/>
          </p:cNvSpPr>
          <p:nvPr/>
        </p:nvSpPr>
        <p:spPr>
          <a:xfrm>
            <a:off x="1147119" y="303341"/>
            <a:ext cx="9493249" cy="723300"/>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Podemos </a:t>
            </a:r>
            <a:r>
              <a:rPr lang="en-US" err="1"/>
              <a:t>crear</a:t>
            </a:r>
            <a:r>
              <a:rPr lang="en-US"/>
              <a:t> </a:t>
            </a:r>
            <a:r>
              <a:rPr lang="en-US" err="1"/>
              <a:t>archivos</a:t>
            </a:r>
            <a:r>
              <a:rPr lang="en-US"/>
              <a:t> </a:t>
            </a:r>
            <a:r>
              <a:rPr lang="en-US" err="1"/>
              <a:t>ocultos</a:t>
            </a:r>
            <a:r>
              <a:rPr lang="en-US"/>
              <a:t> de la sig. </a:t>
            </a:r>
            <a:r>
              <a:rPr lang="en-US" err="1"/>
              <a:t>manera</a:t>
            </a:r>
          </a:p>
        </p:txBody>
      </p:sp>
      <p:sp>
        <p:nvSpPr>
          <p:cNvPr id="8" name="Title 1">
            <a:extLst>
              <a:ext uri="{FF2B5EF4-FFF2-40B4-BE49-F238E27FC236}">
                <a16:creationId xmlns:a16="http://schemas.microsoft.com/office/drawing/2014/main" id="{3E275F76-75D9-05DF-73A8-5B51EBDF9D85}"/>
              </a:ext>
            </a:extLst>
          </p:cNvPr>
          <p:cNvSpPr txBox="1">
            <a:spLocks/>
          </p:cNvSpPr>
          <p:nvPr/>
        </p:nvSpPr>
        <p:spPr>
          <a:xfrm>
            <a:off x="1147119" y="473679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echo </a:t>
            </a:r>
            <a:r>
              <a:rPr lang="en-US">
                <a:ea typeface="+mj-lt"/>
                <a:cs typeface="+mj-lt"/>
              </a:rPr>
              <a:t>→ eco: </a:t>
            </a:r>
            <a:r>
              <a:rPr lang="en-US" err="1">
                <a:ea typeface="+mj-lt"/>
                <a:cs typeface="+mj-lt"/>
              </a:rPr>
              <a:t>muestra</a:t>
            </a:r>
            <a:r>
              <a:rPr lang="en-US">
                <a:ea typeface="+mj-lt"/>
                <a:cs typeface="+mj-lt"/>
              </a:rPr>
              <a:t> </a:t>
            </a:r>
            <a:r>
              <a:rPr lang="en-US" err="1">
                <a:ea typeface="+mj-lt"/>
                <a:cs typeface="+mj-lt"/>
              </a:rPr>
              <a:t>una</a:t>
            </a:r>
            <a:r>
              <a:rPr lang="en-US">
                <a:ea typeface="+mj-lt"/>
                <a:cs typeface="+mj-lt"/>
              </a:rPr>
              <a:t> </a:t>
            </a:r>
            <a:r>
              <a:rPr lang="en-US" err="1">
                <a:ea typeface="+mj-lt"/>
                <a:cs typeface="+mj-lt"/>
              </a:rPr>
              <a:t>linea</a:t>
            </a:r>
            <a:r>
              <a:rPr lang="en-US">
                <a:ea typeface="+mj-lt"/>
                <a:cs typeface="+mj-lt"/>
              </a:rPr>
              <a:t> de </a:t>
            </a:r>
            <a:r>
              <a:rPr lang="en-US" err="1">
                <a:ea typeface="+mj-lt"/>
                <a:cs typeface="+mj-lt"/>
              </a:rPr>
              <a:t>texto</a:t>
            </a:r>
            <a:endParaRPr lang="en-US" err="1"/>
          </a:p>
        </p:txBody>
      </p:sp>
    </p:spTree>
    <p:extLst>
      <p:ext uri="{BB962C8B-B14F-4D97-AF65-F5344CB8AC3E}">
        <p14:creationId xmlns:p14="http://schemas.microsoft.com/office/powerpoint/2010/main" val="154100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2124381-3307-17D5-C683-AEE1B47BDD3C}"/>
              </a:ext>
            </a:extLst>
          </p:cNvPr>
          <p:cNvPicPr>
            <a:picLocks noChangeAspect="1"/>
          </p:cNvPicPr>
          <p:nvPr/>
        </p:nvPicPr>
        <p:blipFill rotWithShape="1">
          <a:blip r:embed="rId2"/>
          <a:srcRect l="25000" t="40404" r="1948" b="22944"/>
          <a:stretch/>
        </p:blipFill>
        <p:spPr>
          <a:xfrm>
            <a:off x="682831" y="1316182"/>
            <a:ext cx="11251876" cy="3176654"/>
          </a:xfrm>
          <a:prstGeom prst="rect">
            <a:avLst/>
          </a:prstGeom>
        </p:spPr>
      </p:pic>
      <p:sp>
        <p:nvSpPr>
          <p:cNvPr id="6" name="Title 1">
            <a:extLst>
              <a:ext uri="{FF2B5EF4-FFF2-40B4-BE49-F238E27FC236}">
                <a16:creationId xmlns:a16="http://schemas.microsoft.com/office/drawing/2014/main" id="{2513F697-44E7-A647-998E-B1C6995BB4AE}"/>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4 </a:t>
            </a:r>
            <a:r>
              <a:rPr lang="en-US" i="0">
                <a:solidFill>
                  <a:schemeClr val="bg1"/>
                </a:solidFill>
                <a:latin typeface="Franklin Gothic Heavy"/>
                <a:cs typeface="Arial"/>
              </a:rPr>
              <a:t>→</a:t>
            </a:r>
            <a:r>
              <a:rPr lang="en-US"/>
              <a:t> LEVEL 5</a:t>
            </a:r>
          </a:p>
        </p:txBody>
      </p:sp>
    </p:spTree>
    <p:extLst>
      <p:ext uri="{BB962C8B-B14F-4D97-AF65-F5344CB8AC3E}">
        <p14:creationId xmlns:p14="http://schemas.microsoft.com/office/powerpoint/2010/main" val="865714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CE060DE-102B-BB12-7192-2B3CC5AF8652}"/>
              </a:ext>
            </a:extLst>
          </p:cNvPr>
          <p:cNvSpPr txBox="1">
            <a:spLocks/>
          </p:cNvSpPr>
          <p:nvPr/>
        </p:nvSpPr>
        <p:spPr>
          <a:xfrm>
            <a:off x="1147119" y="303341"/>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SOLUCIÓN</a:t>
            </a:r>
          </a:p>
        </p:txBody>
      </p:sp>
      <p:sp>
        <p:nvSpPr>
          <p:cNvPr id="9" name="Title 1">
            <a:extLst>
              <a:ext uri="{FF2B5EF4-FFF2-40B4-BE49-F238E27FC236}">
                <a16:creationId xmlns:a16="http://schemas.microsoft.com/office/drawing/2014/main" id="{8101CA85-9650-C554-F862-45339A057C10}"/>
              </a:ext>
            </a:extLst>
          </p:cNvPr>
          <p:cNvSpPr txBox="1">
            <a:spLocks/>
          </p:cNvSpPr>
          <p:nvPr/>
        </p:nvSpPr>
        <p:spPr>
          <a:xfrm>
            <a:off x="795941" y="4445663"/>
            <a:ext cx="9740651"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a:t>
            </a:r>
            <a:r>
              <a:rPr lang="en-US" sz="2800" i="0">
                <a:ea typeface="+mj-lt"/>
                <a:cs typeface="+mj-lt"/>
              </a:rPr>
              <a:t>lrIWWI6bB37kxfiCQZqUdOIYfr6eEeqR</a:t>
            </a:r>
            <a:endParaRPr lang="en-US" sz="2800" i="0"/>
          </a:p>
        </p:txBody>
      </p:sp>
      <p:pic>
        <p:nvPicPr>
          <p:cNvPr id="10" name="Picture 9" descr="A screenshot of a video game&#10;&#10;Description automatically generated">
            <a:extLst>
              <a:ext uri="{FF2B5EF4-FFF2-40B4-BE49-F238E27FC236}">
                <a16:creationId xmlns:a16="http://schemas.microsoft.com/office/drawing/2014/main" id="{20D85E57-50A0-7446-B828-D4D981BCA93C}"/>
              </a:ext>
            </a:extLst>
          </p:cNvPr>
          <p:cNvPicPr>
            <a:picLocks noChangeAspect="1"/>
          </p:cNvPicPr>
          <p:nvPr/>
        </p:nvPicPr>
        <p:blipFill rotWithShape="1">
          <a:blip r:embed="rId2"/>
          <a:srcRect l="1542" t="5772" r="5357" b="43723"/>
          <a:stretch/>
        </p:blipFill>
        <p:spPr>
          <a:xfrm>
            <a:off x="425532" y="1029194"/>
            <a:ext cx="11172709" cy="3414160"/>
          </a:xfrm>
          <a:prstGeom prst="rect">
            <a:avLst/>
          </a:prstGeom>
        </p:spPr>
      </p:pic>
      <p:sp>
        <p:nvSpPr>
          <p:cNvPr id="11" name="Title 1">
            <a:extLst>
              <a:ext uri="{FF2B5EF4-FFF2-40B4-BE49-F238E27FC236}">
                <a16:creationId xmlns:a16="http://schemas.microsoft.com/office/drawing/2014/main" id="{357749B8-50DF-28D2-9BCE-D47168B711A9}"/>
              </a:ext>
            </a:extLst>
          </p:cNvPr>
          <p:cNvSpPr txBox="1">
            <a:spLocks/>
          </p:cNvSpPr>
          <p:nvPr/>
        </p:nvSpPr>
        <p:spPr>
          <a:xfrm>
            <a:off x="795941" y="5633195"/>
            <a:ext cx="10314625"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En </a:t>
            </a:r>
            <a:r>
              <a:rPr lang="en-US" sz="2800" err="1"/>
              <a:t>caso</a:t>
            </a:r>
            <a:r>
              <a:rPr lang="en-US" sz="2800"/>
              <a:t> de </a:t>
            </a:r>
            <a:r>
              <a:rPr lang="en-US" sz="2800" err="1"/>
              <a:t>haber</a:t>
            </a:r>
            <a:r>
              <a:rPr lang="en-US" sz="2800"/>
              <a:t> </a:t>
            </a:r>
            <a:r>
              <a:rPr lang="en-US" sz="2800" err="1"/>
              <a:t>muchos</a:t>
            </a:r>
            <a:r>
              <a:rPr lang="en-US" sz="2800"/>
              <a:t> </a:t>
            </a:r>
            <a:r>
              <a:rPr lang="en-US" sz="2800" err="1"/>
              <a:t>archivos</a:t>
            </a:r>
            <a:r>
              <a:rPr lang="en-US" sz="2800"/>
              <a:t> </a:t>
            </a:r>
            <a:r>
              <a:rPr lang="en-US" sz="2800" err="1"/>
              <a:t>podríamos</a:t>
            </a:r>
            <a:r>
              <a:rPr lang="en-US" sz="2800"/>
              <a:t> usar grep para </a:t>
            </a:r>
            <a:r>
              <a:rPr lang="en-US" sz="2800" err="1"/>
              <a:t>buscarlos</a:t>
            </a:r>
            <a:r>
              <a:rPr lang="en-US" sz="2800"/>
              <a:t>. </a:t>
            </a:r>
            <a:r>
              <a:rPr lang="en-US" sz="2800" err="1"/>
              <a:t>Inténtalo</a:t>
            </a:r>
            <a:r>
              <a:rPr lang="en-US" sz="2800"/>
              <a:t> </a:t>
            </a:r>
            <a:r>
              <a:rPr lang="en-US" sz="2800" err="1"/>
              <a:t>por</a:t>
            </a:r>
            <a:r>
              <a:rPr lang="en-US" sz="2800"/>
              <a:t> </a:t>
            </a:r>
            <a:r>
              <a:rPr lang="en-US" sz="2800" err="1"/>
              <a:t>ti</a:t>
            </a:r>
            <a:r>
              <a:rPr lang="en-US" sz="2800"/>
              <a:t> </a:t>
            </a:r>
            <a:r>
              <a:rPr lang="en-US" sz="2800" err="1"/>
              <a:t>mismo</a:t>
            </a:r>
            <a:r>
              <a:rPr lang="en-US" sz="2800"/>
              <a:t> </a:t>
            </a:r>
            <a:r>
              <a:rPr lang="en-US" sz="2800" err="1"/>
              <a:t>si</a:t>
            </a:r>
            <a:r>
              <a:rPr lang="en-US" sz="2800"/>
              <a:t> </a:t>
            </a:r>
            <a:r>
              <a:rPr lang="en-US" sz="2800" err="1"/>
              <a:t>ves</a:t>
            </a:r>
            <a:r>
              <a:rPr lang="en-US" sz="2800"/>
              <a:t> </a:t>
            </a:r>
            <a:r>
              <a:rPr lang="en-US" sz="2800" err="1"/>
              <a:t>el</a:t>
            </a:r>
            <a:r>
              <a:rPr lang="en-US" sz="2800"/>
              <a:t> </a:t>
            </a:r>
            <a:r>
              <a:rPr lang="en-US" sz="2800" err="1"/>
              <a:t>truco</a:t>
            </a:r>
            <a:r>
              <a:rPr lang="en-US" sz="2800"/>
              <a:t> :D</a:t>
            </a:r>
            <a:endParaRPr lang="en-US" sz="3600" i="0">
              <a:solidFill>
                <a:srgbClr val="ECECEC"/>
              </a:solidFill>
              <a:ea typeface="+mj-lt"/>
              <a:cs typeface="+mj-lt"/>
            </a:endParaRPr>
          </a:p>
        </p:txBody>
      </p:sp>
    </p:spTree>
    <p:extLst>
      <p:ext uri="{BB962C8B-B14F-4D97-AF65-F5344CB8AC3E}">
        <p14:creationId xmlns:p14="http://schemas.microsoft.com/office/powerpoint/2010/main" val="4184249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70A167C-451D-F8D3-0775-E3572C2E3BF7}"/>
              </a:ext>
            </a:extLst>
          </p:cNvPr>
          <p:cNvPicPr>
            <a:picLocks noChangeAspect="1"/>
          </p:cNvPicPr>
          <p:nvPr/>
        </p:nvPicPr>
        <p:blipFill rotWithShape="1">
          <a:blip r:embed="rId2"/>
          <a:srcRect l="25000" t="41414" r="2597" b="7071"/>
          <a:stretch/>
        </p:blipFill>
        <p:spPr>
          <a:xfrm>
            <a:off x="821376" y="1207325"/>
            <a:ext cx="11073740" cy="4433459"/>
          </a:xfrm>
          <a:prstGeom prst="rect">
            <a:avLst/>
          </a:prstGeom>
        </p:spPr>
      </p:pic>
      <p:sp>
        <p:nvSpPr>
          <p:cNvPr id="6" name="Title 1">
            <a:extLst>
              <a:ext uri="{FF2B5EF4-FFF2-40B4-BE49-F238E27FC236}">
                <a16:creationId xmlns:a16="http://schemas.microsoft.com/office/drawing/2014/main" id="{2216B379-6B52-8B82-4D85-D6B12FE7AB57}"/>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5 </a:t>
            </a:r>
            <a:r>
              <a:rPr lang="en-US" i="0">
                <a:solidFill>
                  <a:schemeClr val="bg1"/>
                </a:solidFill>
                <a:latin typeface="Franklin Gothic Heavy"/>
                <a:cs typeface="Arial"/>
              </a:rPr>
              <a:t>→</a:t>
            </a:r>
            <a:r>
              <a:rPr lang="en-US"/>
              <a:t> LEVEL 6</a:t>
            </a:r>
          </a:p>
        </p:txBody>
      </p:sp>
    </p:spTree>
    <p:extLst>
      <p:ext uri="{BB962C8B-B14F-4D97-AF65-F5344CB8AC3E}">
        <p14:creationId xmlns:p14="http://schemas.microsoft.com/office/powerpoint/2010/main" val="1531504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3B56F87-6B33-FD14-9408-BFF58E4B6886}"/>
              </a:ext>
            </a:extLst>
          </p:cNvPr>
          <p:cNvPicPr>
            <a:picLocks noChangeAspect="1"/>
          </p:cNvPicPr>
          <p:nvPr/>
        </p:nvPicPr>
        <p:blipFill rotWithShape="1">
          <a:blip r:embed="rId2"/>
          <a:srcRect l="7630" t="38384" r="974" b="29004"/>
          <a:stretch/>
        </p:blipFill>
        <p:spPr>
          <a:xfrm>
            <a:off x="534390" y="890650"/>
            <a:ext cx="10054454" cy="2018811"/>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047B334F-7AFC-2A3B-E53C-8AE5601463AA}"/>
              </a:ext>
            </a:extLst>
          </p:cNvPr>
          <p:cNvPicPr>
            <a:picLocks noChangeAspect="1"/>
          </p:cNvPicPr>
          <p:nvPr/>
        </p:nvPicPr>
        <p:blipFill rotWithShape="1">
          <a:blip r:embed="rId3"/>
          <a:srcRect l="3656" t="41066" r="4874" b="48847"/>
          <a:stretch/>
        </p:blipFill>
        <p:spPr>
          <a:xfrm>
            <a:off x="514598" y="2909455"/>
            <a:ext cx="10063525" cy="62247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6CD98B8-1438-762B-6C62-59100B918D60}"/>
              </a:ext>
            </a:extLst>
          </p:cNvPr>
          <p:cNvPicPr>
            <a:picLocks noChangeAspect="1"/>
          </p:cNvPicPr>
          <p:nvPr/>
        </p:nvPicPr>
        <p:blipFill rotWithShape="1">
          <a:blip r:embed="rId4"/>
          <a:srcRect l="4549" t="18300" r="3899" b="29827"/>
          <a:stretch/>
        </p:blipFill>
        <p:spPr>
          <a:xfrm>
            <a:off x="514598" y="3532908"/>
            <a:ext cx="10073402" cy="3211122"/>
          </a:xfrm>
          <a:prstGeom prst="rect">
            <a:avLst/>
          </a:prstGeom>
        </p:spPr>
      </p:pic>
      <p:sp>
        <p:nvSpPr>
          <p:cNvPr id="10" name="Title 1">
            <a:extLst>
              <a:ext uri="{FF2B5EF4-FFF2-40B4-BE49-F238E27FC236}">
                <a16:creationId xmlns:a16="http://schemas.microsoft.com/office/drawing/2014/main" id="{3259AB2F-F4AD-B0B2-79A1-ECB797F4BA85}"/>
              </a:ext>
            </a:extLst>
          </p:cNvPr>
          <p:cNvSpPr txBox="1">
            <a:spLocks/>
          </p:cNvSpPr>
          <p:nvPr/>
        </p:nvSpPr>
        <p:spPr>
          <a:xfrm>
            <a:off x="813460" y="167203"/>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Tenemos</a:t>
            </a:r>
            <a:r>
              <a:rPr lang="en-US"/>
              <a:t> lo </a:t>
            </a:r>
            <a:r>
              <a:rPr lang="en-US" err="1"/>
              <a:t>siguiente</a:t>
            </a:r>
          </a:p>
        </p:txBody>
      </p:sp>
    </p:spTree>
    <p:extLst>
      <p:ext uri="{BB962C8B-B14F-4D97-AF65-F5344CB8AC3E}">
        <p14:creationId xmlns:p14="http://schemas.microsoft.com/office/powerpoint/2010/main" val="285530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D8DA-2DC6-81F0-94F6-57F8C704CB87}"/>
              </a:ext>
            </a:extLst>
          </p:cNvPr>
          <p:cNvSpPr>
            <a:spLocks noGrp="1"/>
          </p:cNvSpPr>
          <p:nvPr>
            <p:ph type="title"/>
          </p:nvPr>
        </p:nvSpPr>
        <p:spPr>
          <a:xfrm>
            <a:off x="1219200" y="365125"/>
            <a:ext cx="9493249" cy="785084"/>
          </a:xfrm>
        </p:spPr>
        <p:txBody>
          <a:bodyPr/>
          <a:lstStyle/>
          <a:p>
            <a:r>
              <a:rPr lang="es-MX" sz="3600" i="0">
                <a:solidFill>
                  <a:schemeClr val="bg1"/>
                </a:solidFill>
                <a:ea typeface="+mj-lt"/>
                <a:cs typeface="+mj-lt"/>
              </a:rPr>
              <a:t>SSH (</a:t>
            </a:r>
            <a:r>
              <a:rPr lang="es-MX" sz="3600" i="0" err="1">
                <a:solidFill>
                  <a:schemeClr val="bg1"/>
                </a:solidFill>
                <a:ea typeface="+mj-lt"/>
                <a:cs typeface="+mj-lt"/>
              </a:rPr>
              <a:t>Secure</a:t>
            </a:r>
            <a:r>
              <a:rPr lang="es-MX" sz="3600" i="0">
                <a:solidFill>
                  <a:schemeClr val="bg1"/>
                </a:solidFill>
                <a:ea typeface="+mj-lt"/>
                <a:cs typeface="+mj-lt"/>
              </a:rPr>
              <a:t> Shell)</a:t>
            </a:r>
            <a:endParaRPr lang="en-US">
              <a:solidFill>
                <a:schemeClr val="bg1"/>
              </a:solidFill>
            </a:endParaRPr>
          </a:p>
        </p:txBody>
      </p:sp>
      <p:sp>
        <p:nvSpPr>
          <p:cNvPr id="4" name="CuadroTexto 4">
            <a:extLst>
              <a:ext uri="{FF2B5EF4-FFF2-40B4-BE49-F238E27FC236}">
                <a16:creationId xmlns:a16="http://schemas.microsoft.com/office/drawing/2014/main" id="{CFF1E40B-8136-702C-CED2-AA5F8B2816E4}"/>
              </a:ext>
            </a:extLst>
          </p:cNvPr>
          <p:cNvSpPr txBox="1"/>
          <p:nvPr/>
        </p:nvSpPr>
        <p:spPr>
          <a:xfrm>
            <a:off x="315096" y="1360679"/>
            <a:ext cx="11788346" cy="1569660"/>
          </a:xfrm>
          <a:prstGeom prst="rect">
            <a:avLst/>
          </a:prstGeom>
          <a:noFill/>
        </p:spPr>
        <p:txBody>
          <a:bodyPr wrap="square" lIns="91440" tIns="45720" rIns="91440" bIns="45720" anchor="t">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2400" b="1" i="0">
                <a:effectLst/>
                <a:latin typeface="Consolas"/>
              </a:rPr>
              <a:t>SSH te permite conectarte a otra computadora a través de Internet y usarla como si estuvieras sentado frente a ella. Puedes ejecutar comandos en la línea de comandos, transferir archivos y realizar otras tareas de administración remota de forma segura</a:t>
            </a:r>
            <a:endParaRPr lang="es-MX" sz="2400" b="1">
              <a:latin typeface="Consolas"/>
            </a:endParaRPr>
          </a:p>
        </p:txBody>
      </p:sp>
      <p:sp>
        <p:nvSpPr>
          <p:cNvPr id="6" name="CuadroTexto 2">
            <a:extLst>
              <a:ext uri="{FF2B5EF4-FFF2-40B4-BE49-F238E27FC236}">
                <a16:creationId xmlns:a16="http://schemas.microsoft.com/office/drawing/2014/main" id="{0EE0E33D-F7F5-46FC-BFE0-A8B5BF59434D}"/>
              </a:ext>
            </a:extLst>
          </p:cNvPr>
          <p:cNvSpPr txBox="1"/>
          <p:nvPr/>
        </p:nvSpPr>
        <p:spPr>
          <a:xfrm>
            <a:off x="3047999" y="3431418"/>
            <a:ext cx="6096000" cy="523220"/>
          </a:xfrm>
          <a:prstGeom prst="rect">
            <a:avLst/>
          </a:prstGeom>
          <a:noFill/>
        </p:spPr>
        <p:txBody>
          <a:bodyPr wrap="square">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2800" b="1" err="1">
                <a:latin typeface="Consolas" panose="020B0609020204030204" pitchFamily="49" charset="0"/>
              </a:rPr>
              <a:t>ssh</a:t>
            </a:r>
            <a:r>
              <a:rPr lang="es-MX" sz="2800" b="1">
                <a:latin typeface="Consolas" panose="020B0609020204030204" pitchFamily="49" charset="0"/>
              </a:rPr>
              <a:t> -p puerto </a:t>
            </a:r>
            <a:r>
              <a:rPr lang="es-MX" sz="2800" b="1" err="1">
                <a:latin typeface="Consolas" panose="020B0609020204030204" pitchFamily="49" charset="0"/>
              </a:rPr>
              <a:t>usuario@host</a:t>
            </a:r>
            <a:endParaRPr lang="es-MX" sz="2800" b="1">
              <a:latin typeface="Consolas" panose="020B0609020204030204" pitchFamily="49" charset="0"/>
            </a:endParaRPr>
          </a:p>
        </p:txBody>
      </p:sp>
      <p:sp>
        <p:nvSpPr>
          <p:cNvPr id="7" name="CuadroTexto 6">
            <a:extLst>
              <a:ext uri="{FF2B5EF4-FFF2-40B4-BE49-F238E27FC236}">
                <a16:creationId xmlns:a16="http://schemas.microsoft.com/office/drawing/2014/main" id="{6EB07AB9-9B0B-1985-75A7-472012F0B29B}"/>
              </a:ext>
            </a:extLst>
          </p:cNvPr>
          <p:cNvSpPr txBox="1"/>
          <p:nvPr/>
        </p:nvSpPr>
        <p:spPr>
          <a:xfrm>
            <a:off x="310978" y="4630350"/>
            <a:ext cx="6796216" cy="1815882"/>
          </a:xfrm>
          <a:prstGeom prst="rect">
            <a:avLst/>
          </a:prstGeom>
          <a:noFill/>
        </p:spPr>
        <p:txBody>
          <a:bodyPr wrap="square" lIns="91440" tIns="45720" rIns="91440" bIns="45720" anchor="t">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Consolas"/>
              </a:rPr>
              <a:t>Host:</a:t>
            </a:r>
            <a:r>
              <a:rPr lang="en-US" sz="2800" b="1">
                <a:solidFill>
                  <a:srgbClr val="FF0000"/>
                </a:solidFill>
                <a:latin typeface="Consolas"/>
              </a:rPr>
              <a:t> </a:t>
            </a:r>
            <a:r>
              <a:rPr lang="en-US" sz="2800" b="1" i="0">
                <a:solidFill>
                  <a:srgbClr val="FF0000"/>
                </a:solidFill>
                <a:effectLst/>
                <a:latin typeface="Consolas"/>
              </a:rPr>
              <a:t>bandit.labs.overthewire.org</a:t>
            </a:r>
            <a:endParaRPr lang="es-MX" sz="2800" b="1" i="0">
              <a:solidFill>
                <a:srgbClr val="FF0000"/>
              </a:solidFill>
              <a:effectLst/>
              <a:latin typeface="Consolas"/>
            </a:endParaRPr>
          </a:p>
          <a:p>
            <a:r>
              <a:rPr lang="es-MX" sz="2800" b="1">
                <a:latin typeface="Consolas"/>
              </a:rPr>
              <a:t>Puerto:</a:t>
            </a:r>
            <a:r>
              <a:rPr lang="es-MX" sz="2800" b="1">
                <a:solidFill>
                  <a:srgbClr val="FF0000"/>
                </a:solidFill>
                <a:latin typeface="Consolas"/>
              </a:rPr>
              <a:t> 2220</a:t>
            </a:r>
          </a:p>
          <a:p>
            <a:r>
              <a:rPr lang="es-MX" sz="2800" b="1" i="0">
                <a:effectLst/>
                <a:latin typeface="Consolas"/>
              </a:rPr>
              <a:t>Usuario:</a:t>
            </a:r>
            <a:r>
              <a:rPr lang="es-MX" sz="2800" b="1" i="0">
                <a:solidFill>
                  <a:srgbClr val="FF0000"/>
                </a:solidFill>
                <a:effectLst/>
                <a:latin typeface="Consolas"/>
              </a:rPr>
              <a:t> bandit0</a:t>
            </a:r>
          </a:p>
          <a:p>
            <a:r>
              <a:rPr lang="es-MX" sz="2800" b="1" i="0">
                <a:effectLst/>
                <a:latin typeface="Consolas"/>
              </a:rPr>
              <a:t>Password:</a:t>
            </a:r>
            <a:r>
              <a:rPr lang="es-MX" sz="2800" b="1" i="0">
                <a:solidFill>
                  <a:srgbClr val="FF0000"/>
                </a:solidFill>
                <a:effectLst/>
                <a:latin typeface="Consolas"/>
              </a:rPr>
              <a:t> bandit0</a:t>
            </a:r>
            <a:endParaRPr lang="en-US" sz="2800" b="1" i="0">
              <a:effectLst/>
              <a:latin typeface="Consolas"/>
            </a:endParaRPr>
          </a:p>
        </p:txBody>
      </p:sp>
    </p:spTree>
    <p:extLst>
      <p:ext uri="{BB962C8B-B14F-4D97-AF65-F5344CB8AC3E}">
        <p14:creationId xmlns:p14="http://schemas.microsoft.com/office/powerpoint/2010/main" val="183293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24E7B7-1292-4995-331C-529CEC987979}"/>
              </a:ext>
            </a:extLst>
          </p:cNvPr>
          <p:cNvSpPr txBox="1">
            <a:spLocks/>
          </p:cNvSpPr>
          <p:nvPr/>
        </p:nvSpPr>
        <p:spPr>
          <a:xfrm>
            <a:off x="1147119" y="303341"/>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SOLUCIÓN</a:t>
            </a:r>
          </a:p>
        </p:txBody>
      </p:sp>
      <p:sp>
        <p:nvSpPr>
          <p:cNvPr id="8" name="Title 1">
            <a:extLst>
              <a:ext uri="{FF2B5EF4-FFF2-40B4-BE49-F238E27FC236}">
                <a16:creationId xmlns:a16="http://schemas.microsoft.com/office/drawing/2014/main" id="{13956CE8-16C8-1D65-1E6A-A183A64B5865}"/>
              </a:ext>
            </a:extLst>
          </p:cNvPr>
          <p:cNvSpPr txBox="1">
            <a:spLocks/>
          </p:cNvSpPr>
          <p:nvPr/>
        </p:nvSpPr>
        <p:spPr>
          <a:xfrm>
            <a:off x="1013655" y="2911767"/>
            <a:ext cx="9740651"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a:t>
            </a:r>
            <a:r>
              <a:rPr lang="en-US" sz="2800" i="0">
                <a:ea typeface="+mj-lt"/>
                <a:cs typeface="+mj-lt"/>
              </a:rPr>
              <a:t>P4L4vucdmLnm8I7Vl7jG1ApGSfjYKqJU</a:t>
            </a:r>
          </a:p>
        </p:txBody>
      </p:sp>
      <p:pic>
        <p:nvPicPr>
          <p:cNvPr id="9" name="Picture 8" descr="A screenshot of a computer&#10;&#10;Description automatically generated">
            <a:extLst>
              <a:ext uri="{FF2B5EF4-FFF2-40B4-BE49-F238E27FC236}">
                <a16:creationId xmlns:a16="http://schemas.microsoft.com/office/drawing/2014/main" id="{82BD2D19-8149-A581-9523-46D3F566EDB0}"/>
              </a:ext>
            </a:extLst>
          </p:cNvPr>
          <p:cNvPicPr>
            <a:picLocks noChangeAspect="1"/>
          </p:cNvPicPr>
          <p:nvPr/>
        </p:nvPicPr>
        <p:blipFill rotWithShape="1">
          <a:blip r:embed="rId3"/>
          <a:srcRect l="1542" t="4423" r="4302" b="73160"/>
          <a:stretch/>
        </p:blipFill>
        <p:spPr>
          <a:xfrm>
            <a:off x="356260" y="1144510"/>
            <a:ext cx="11479488" cy="1537345"/>
          </a:xfrm>
          <a:prstGeom prst="rect">
            <a:avLst/>
          </a:prstGeom>
        </p:spPr>
      </p:pic>
      <p:sp>
        <p:nvSpPr>
          <p:cNvPr id="2" name="Title 1">
            <a:extLst>
              <a:ext uri="{FF2B5EF4-FFF2-40B4-BE49-F238E27FC236}">
                <a16:creationId xmlns:a16="http://schemas.microsoft.com/office/drawing/2014/main" id="{D18EA7F0-6A9B-0139-642A-18D8CF9F0923}"/>
              </a:ext>
            </a:extLst>
          </p:cNvPr>
          <p:cNvSpPr txBox="1">
            <a:spLocks/>
          </p:cNvSpPr>
          <p:nvPr/>
        </p:nvSpPr>
        <p:spPr>
          <a:xfrm>
            <a:off x="899716" y="3875834"/>
            <a:ext cx="9493249" cy="723300"/>
          </a:xfrm>
          <a:prstGeom prst="rect">
            <a:avLst/>
          </a:prstGeom>
        </p:spPr>
        <p:txBody>
          <a:bodyPr vert="horz" lIns="91440" tIns="45720" rIns="91440" bIns="45720" rtlCol="0" anchor="b">
            <a:normAutofit fontScale="525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dirty="0"/>
              <a:t>¿A que no </a:t>
            </a:r>
            <a:r>
              <a:rPr lang="en-US" dirty="0" err="1"/>
              <a:t>referimos</a:t>
            </a:r>
            <a:r>
              <a:rPr lang="en-US" dirty="0"/>
              <a:t> con "human-readable"?, </a:t>
            </a:r>
            <a:r>
              <a:rPr lang="en-US" dirty="0" err="1"/>
              <a:t>Estos</a:t>
            </a:r>
            <a:r>
              <a:rPr lang="en-US" dirty="0"/>
              <a:t> son </a:t>
            </a:r>
            <a:r>
              <a:rPr lang="en-US" dirty="0" err="1"/>
              <a:t>archivos</a:t>
            </a:r>
            <a:r>
              <a:rPr lang="en-US" dirty="0"/>
              <a:t> de </a:t>
            </a:r>
            <a:r>
              <a:rPr lang="en-US" dirty="0" err="1"/>
              <a:t>texto</a:t>
            </a:r>
          </a:p>
        </p:txBody>
      </p:sp>
    </p:spTree>
    <p:extLst>
      <p:ext uri="{BB962C8B-B14F-4D97-AF65-F5344CB8AC3E}">
        <p14:creationId xmlns:p14="http://schemas.microsoft.com/office/powerpoint/2010/main" val="3650722274"/>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FEA900C-EC64-DD88-58D0-DEEC2ABC9A46}"/>
              </a:ext>
            </a:extLst>
          </p:cNvPr>
          <p:cNvPicPr>
            <a:picLocks noChangeAspect="1"/>
          </p:cNvPicPr>
          <p:nvPr/>
        </p:nvPicPr>
        <p:blipFill rotWithShape="1">
          <a:blip r:embed="rId2"/>
          <a:srcRect l="25000" t="40115" r="2922" b="6782"/>
          <a:stretch/>
        </p:blipFill>
        <p:spPr>
          <a:xfrm>
            <a:off x="583870" y="1306286"/>
            <a:ext cx="11053957" cy="4581899"/>
          </a:xfrm>
          <a:prstGeom prst="rect">
            <a:avLst/>
          </a:prstGeom>
        </p:spPr>
      </p:pic>
      <p:sp>
        <p:nvSpPr>
          <p:cNvPr id="6" name="Title 1">
            <a:extLst>
              <a:ext uri="{FF2B5EF4-FFF2-40B4-BE49-F238E27FC236}">
                <a16:creationId xmlns:a16="http://schemas.microsoft.com/office/drawing/2014/main" id="{9BA8C4EE-755C-D84E-79AB-1E44C94FC159}"/>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6 </a:t>
            </a:r>
            <a:r>
              <a:rPr lang="en-US" i="0">
                <a:solidFill>
                  <a:schemeClr val="bg1"/>
                </a:solidFill>
                <a:latin typeface="Franklin Gothic Heavy"/>
                <a:cs typeface="Arial"/>
              </a:rPr>
              <a:t>→</a:t>
            </a:r>
            <a:r>
              <a:rPr lang="en-US"/>
              <a:t> LEVEL 7</a:t>
            </a:r>
          </a:p>
        </p:txBody>
      </p:sp>
    </p:spTree>
    <p:extLst>
      <p:ext uri="{BB962C8B-B14F-4D97-AF65-F5344CB8AC3E}">
        <p14:creationId xmlns:p14="http://schemas.microsoft.com/office/powerpoint/2010/main" val="1835289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007EDF20-1F51-8BA6-80C7-3B1EC7258731}"/>
              </a:ext>
            </a:extLst>
          </p:cNvPr>
          <p:cNvPicPr>
            <a:picLocks noChangeAspect="1"/>
          </p:cNvPicPr>
          <p:nvPr/>
        </p:nvPicPr>
        <p:blipFill rotWithShape="1">
          <a:blip r:embed="rId2"/>
          <a:srcRect l="5519" t="28427" r="5519" b="62193"/>
          <a:stretch/>
        </p:blipFill>
        <p:spPr>
          <a:xfrm>
            <a:off x="672935" y="1573480"/>
            <a:ext cx="10846150" cy="64325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B4968DD-BEDA-4C16-8B4D-AD227F3B5021}"/>
              </a:ext>
            </a:extLst>
          </p:cNvPr>
          <p:cNvPicPr>
            <a:picLocks noChangeAspect="1"/>
          </p:cNvPicPr>
          <p:nvPr/>
        </p:nvPicPr>
        <p:blipFill rotWithShape="1">
          <a:blip r:embed="rId3"/>
          <a:srcRect l="5519" t="52092" r="5519" b="39538"/>
          <a:stretch/>
        </p:blipFill>
        <p:spPr>
          <a:xfrm>
            <a:off x="672935" y="1068780"/>
            <a:ext cx="10846150" cy="573980"/>
          </a:xfrm>
          <a:prstGeom prst="rect">
            <a:avLst/>
          </a:prstGeom>
        </p:spPr>
      </p:pic>
      <p:sp>
        <p:nvSpPr>
          <p:cNvPr id="11" name="Title 1">
            <a:extLst>
              <a:ext uri="{FF2B5EF4-FFF2-40B4-BE49-F238E27FC236}">
                <a16:creationId xmlns:a16="http://schemas.microsoft.com/office/drawing/2014/main" id="{ADF8582A-D439-51B1-71C7-68A775A2C133}"/>
              </a:ext>
            </a:extLst>
          </p:cNvPr>
          <p:cNvSpPr txBox="1">
            <a:spLocks/>
          </p:cNvSpPr>
          <p:nvPr/>
        </p:nvSpPr>
        <p:spPr>
          <a:xfrm>
            <a:off x="813460" y="167203"/>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Tenemos</a:t>
            </a:r>
            <a:r>
              <a:rPr lang="en-US"/>
              <a:t> lo </a:t>
            </a:r>
            <a:r>
              <a:rPr lang="en-US" err="1"/>
              <a:t>siguiente</a:t>
            </a:r>
            <a:r>
              <a:rPr lang="en-US"/>
              <a:t>:</a:t>
            </a:r>
          </a:p>
        </p:txBody>
      </p:sp>
      <p:sp>
        <p:nvSpPr>
          <p:cNvPr id="12" name="Title 1">
            <a:extLst>
              <a:ext uri="{FF2B5EF4-FFF2-40B4-BE49-F238E27FC236}">
                <a16:creationId xmlns:a16="http://schemas.microsoft.com/office/drawing/2014/main" id="{A120FB3D-0231-AA62-5D80-8B82F70E0E63}"/>
              </a:ext>
            </a:extLst>
          </p:cNvPr>
          <p:cNvSpPr txBox="1">
            <a:spLocks/>
          </p:cNvSpPr>
          <p:nvPr/>
        </p:nvSpPr>
        <p:spPr>
          <a:xfrm>
            <a:off x="813460" y="2472995"/>
            <a:ext cx="9493249" cy="723300"/>
          </a:xfrm>
          <a:prstGeom prst="rect">
            <a:avLst/>
          </a:prstGeom>
        </p:spPr>
        <p:txBody>
          <a:bodyPr vert="horz" lIns="91440" tIns="45720" rIns="91440" bIns="45720" rtlCol="0" anchor="b">
            <a:normAutofit fontScale="675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2&gt;&amp;1 :</a:t>
            </a:r>
            <a:r>
              <a:rPr lang="en-US">
                <a:highlight>
                  <a:srgbClr val="000000"/>
                </a:highlight>
              </a:rPr>
              <a:t> </a:t>
            </a:r>
            <a:r>
              <a:rPr lang="en-US" err="1">
                <a:solidFill>
                  <a:schemeClr val="tx1"/>
                </a:solidFill>
                <a:highlight>
                  <a:srgbClr val="000000"/>
                </a:highlight>
              </a:rPr>
              <a:t>Redireccionamiento</a:t>
            </a:r>
            <a:r>
              <a:rPr lang="en-US">
                <a:solidFill>
                  <a:schemeClr val="tx1"/>
                </a:solidFill>
                <a:highlight>
                  <a:srgbClr val="000000"/>
                </a:highlight>
              </a:rPr>
              <a:t> de </a:t>
            </a:r>
            <a:r>
              <a:rPr lang="en-US" err="1">
                <a:solidFill>
                  <a:schemeClr val="tx1"/>
                </a:solidFill>
                <a:highlight>
                  <a:srgbClr val="000000"/>
                </a:highlight>
              </a:rPr>
              <a:t>salida</a:t>
            </a:r>
            <a:r>
              <a:rPr lang="en-US">
                <a:solidFill>
                  <a:schemeClr val="tx1"/>
                </a:solidFill>
                <a:highlight>
                  <a:srgbClr val="000000"/>
                </a:highlight>
              </a:rPr>
              <a:t> </a:t>
            </a:r>
            <a:r>
              <a:rPr lang="en-US" err="1">
                <a:solidFill>
                  <a:schemeClr val="tx1"/>
                </a:solidFill>
                <a:highlight>
                  <a:srgbClr val="000000"/>
                </a:highlight>
              </a:rPr>
              <a:t>estándar</a:t>
            </a:r>
            <a:r>
              <a:rPr lang="en-US">
                <a:solidFill>
                  <a:schemeClr val="tx1"/>
                </a:solidFill>
                <a:highlight>
                  <a:srgbClr val="000000"/>
                </a:highlight>
              </a:rPr>
              <a:t> y error</a:t>
            </a:r>
          </a:p>
        </p:txBody>
      </p:sp>
      <p:sp>
        <p:nvSpPr>
          <p:cNvPr id="14" name="Title 1">
            <a:extLst>
              <a:ext uri="{FF2B5EF4-FFF2-40B4-BE49-F238E27FC236}">
                <a16:creationId xmlns:a16="http://schemas.microsoft.com/office/drawing/2014/main" id="{2D133B06-304A-1B81-4C3A-7CC1A861D315}"/>
              </a:ext>
            </a:extLst>
          </p:cNvPr>
          <p:cNvSpPr txBox="1">
            <a:spLocks/>
          </p:cNvSpPr>
          <p:nvPr/>
        </p:nvSpPr>
        <p:spPr>
          <a:xfrm>
            <a:off x="813460" y="3195410"/>
            <a:ext cx="9493249" cy="723300"/>
          </a:xfrm>
          <a:prstGeom prst="rect">
            <a:avLst/>
          </a:prstGeom>
        </p:spPr>
        <p:txBody>
          <a:bodyPr vert="horz" lIns="91440" tIns="45720" rIns="91440" bIns="45720" rtlCol="0" anchor="b">
            <a:normAutofit fontScale="675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Canalización</a:t>
            </a:r>
            <a:r>
              <a:rPr lang="en-US"/>
              <a:t>:</a:t>
            </a:r>
            <a:r>
              <a:rPr lang="en-US">
                <a:highlight>
                  <a:srgbClr val="000000"/>
                </a:highlight>
              </a:rPr>
              <a:t> </a:t>
            </a:r>
            <a:r>
              <a:rPr lang="en-US" err="1">
                <a:solidFill>
                  <a:schemeClr val="tx1"/>
                </a:solidFill>
                <a:highlight>
                  <a:srgbClr val="000000"/>
                </a:highlight>
              </a:rPr>
              <a:t>Enviar</a:t>
            </a:r>
            <a:r>
              <a:rPr lang="en-US">
                <a:solidFill>
                  <a:schemeClr val="tx1"/>
                </a:solidFill>
                <a:highlight>
                  <a:srgbClr val="000000"/>
                </a:highlight>
              </a:rPr>
              <a:t> </a:t>
            </a:r>
            <a:r>
              <a:rPr lang="en-US" err="1">
                <a:solidFill>
                  <a:schemeClr val="tx1"/>
                </a:solidFill>
                <a:highlight>
                  <a:srgbClr val="000000"/>
                </a:highlight>
              </a:rPr>
              <a:t>datos</a:t>
            </a:r>
            <a:r>
              <a:rPr lang="en-US">
                <a:solidFill>
                  <a:schemeClr val="tx1"/>
                </a:solidFill>
                <a:highlight>
                  <a:srgbClr val="000000"/>
                </a:highlight>
              </a:rPr>
              <a:t> de un </a:t>
            </a:r>
            <a:r>
              <a:rPr lang="en-US" err="1">
                <a:solidFill>
                  <a:schemeClr val="tx1"/>
                </a:solidFill>
                <a:highlight>
                  <a:srgbClr val="000000"/>
                </a:highlight>
              </a:rPr>
              <a:t>comando</a:t>
            </a:r>
            <a:r>
              <a:rPr lang="en-US">
                <a:solidFill>
                  <a:schemeClr val="tx1"/>
                </a:solidFill>
                <a:highlight>
                  <a:srgbClr val="000000"/>
                </a:highlight>
              </a:rPr>
              <a:t> a </a:t>
            </a:r>
            <a:r>
              <a:rPr lang="en-US" err="1">
                <a:solidFill>
                  <a:schemeClr val="tx1"/>
                </a:solidFill>
                <a:highlight>
                  <a:srgbClr val="000000"/>
                </a:highlight>
              </a:rPr>
              <a:t>otro</a:t>
            </a:r>
            <a:r>
              <a:rPr lang="en-US">
                <a:solidFill>
                  <a:schemeClr val="tx1"/>
                </a:solidFill>
                <a:highlight>
                  <a:srgbClr val="000000"/>
                </a:highlight>
              </a:rPr>
              <a:t> con "|"</a:t>
            </a:r>
          </a:p>
        </p:txBody>
      </p:sp>
      <p:sp>
        <p:nvSpPr>
          <p:cNvPr id="16" name="Title 1">
            <a:extLst>
              <a:ext uri="{FF2B5EF4-FFF2-40B4-BE49-F238E27FC236}">
                <a16:creationId xmlns:a16="http://schemas.microsoft.com/office/drawing/2014/main" id="{AC1A88EF-19E7-2076-15C5-D4F2411205F8}"/>
              </a:ext>
            </a:extLst>
          </p:cNvPr>
          <p:cNvSpPr txBox="1">
            <a:spLocks/>
          </p:cNvSpPr>
          <p:nvPr/>
        </p:nvSpPr>
        <p:spPr>
          <a:xfrm>
            <a:off x="813459" y="4570969"/>
            <a:ext cx="9493249"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3200"/>
              <a:t>grep → Global Regular Expression Print: </a:t>
            </a:r>
            <a:r>
              <a:rPr lang="en-US" sz="3200" err="1"/>
              <a:t>buscar</a:t>
            </a:r>
            <a:r>
              <a:rPr lang="en-US" sz="3200"/>
              <a:t> </a:t>
            </a:r>
            <a:r>
              <a:rPr lang="en-US" sz="3200" err="1"/>
              <a:t>texto</a:t>
            </a:r>
            <a:r>
              <a:rPr lang="en-US" sz="3200"/>
              <a:t> </a:t>
            </a:r>
            <a:r>
              <a:rPr lang="en-US" sz="3200" err="1"/>
              <a:t>en</a:t>
            </a:r>
            <a:r>
              <a:rPr lang="en-US" sz="3200"/>
              <a:t> </a:t>
            </a:r>
            <a:r>
              <a:rPr lang="en-US" sz="3200" err="1"/>
              <a:t>archivos</a:t>
            </a:r>
            <a:r>
              <a:rPr lang="en-US" sz="3200"/>
              <a:t> o </a:t>
            </a:r>
            <a:r>
              <a:rPr lang="en-US" sz="3200" err="1"/>
              <a:t>flujos</a:t>
            </a:r>
            <a:r>
              <a:rPr lang="en-US" sz="3200"/>
              <a:t> de </a:t>
            </a:r>
            <a:r>
              <a:rPr lang="en-US" sz="3200" err="1"/>
              <a:t>datos</a:t>
            </a:r>
            <a:endParaRPr lang="en-US" sz="3200" err="1">
              <a:solidFill>
                <a:schemeClr val="tx1"/>
              </a:solidFill>
              <a:highlight>
                <a:srgbClr val="000000"/>
              </a:highlight>
            </a:endParaRPr>
          </a:p>
        </p:txBody>
      </p:sp>
      <p:pic>
        <p:nvPicPr>
          <p:cNvPr id="17" name="Picture 16" descr="A screenshot of a video game&#10;&#10;Description automatically generated">
            <a:extLst>
              <a:ext uri="{FF2B5EF4-FFF2-40B4-BE49-F238E27FC236}">
                <a16:creationId xmlns:a16="http://schemas.microsoft.com/office/drawing/2014/main" id="{99A18F0A-143B-A438-B2D3-9A60752865A1}"/>
              </a:ext>
            </a:extLst>
          </p:cNvPr>
          <p:cNvPicPr>
            <a:picLocks noChangeAspect="1"/>
          </p:cNvPicPr>
          <p:nvPr/>
        </p:nvPicPr>
        <p:blipFill rotWithShape="1">
          <a:blip r:embed="rId4"/>
          <a:srcRect l="1300" t="7781" r="9667" b="80115"/>
          <a:stretch/>
        </p:blipFill>
        <p:spPr>
          <a:xfrm>
            <a:off x="672935" y="5713970"/>
            <a:ext cx="10854929" cy="830100"/>
          </a:xfrm>
          <a:prstGeom prst="rect">
            <a:avLst/>
          </a:prstGeom>
        </p:spPr>
      </p:pic>
    </p:spTree>
    <p:extLst>
      <p:ext uri="{BB962C8B-B14F-4D97-AF65-F5344CB8AC3E}">
        <p14:creationId xmlns:p14="http://schemas.microsoft.com/office/powerpoint/2010/main" val="295458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73259F0-C046-4AB5-0303-608E68878C68}"/>
              </a:ext>
            </a:extLst>
          </p:cNvPr>
          <p:cNvPicPr>
            <a:picLocks noChangeAspect="1"/>
          </p:cNvPicPr>
          <p:nvPr/>
        </p:nvPicPr>
        <p:blipFill rotWithShape="1">
          <a:blip r:embed="rId3"/>
          <a:srcRect l="7224" t="25000" r="4383" b="65512"/>
          <a:stretch/>
        </p:blipFill>
        <p:spPr>
          <a:xfrm>
            <a:off x="831273" y="517071"/>
            <a:ext cx="10776863" cy="650674"/>
          </a:xfrm>
          <a:prstGeom prst="rect">
            <a:avLst/>
          </a:prstGeom>
        </p:spPr>
      </p:pic>
      <p:sp>
        <p:nvSpPr>
          <p:cNvPr id="10" name="Title 1">
            <a:extLst>
              <a:ext uri="{FF2B5EF4-FFF2-40B4-BE49-F238E27FC236}">
                <a16:creationId xmlns:a16="http://schemas.microsoft.com/office/drawing/2014/main" id="{DE46BC20-E127-304D-3F1B-BFDDF19A279B}"/>
              </a:ext>
            </a:extLst>
          </p:cNvPr>
          <p:cNvSpPr txBox="1">
            <a:spLocks/>
          </p:cNvSpPr>
          <p:nvPr/>
        </p:nvSpPr>
        <p:spPr>
          <a:xfrm>
            <a:off x="968989" y="1352328"/>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SOLUCIÓN</a:t>
            </a:r>
          </a:p>
        </p:txBody>
      </p:sp>
      <p:sp>
        <p:nvSpPr>
          <p:cNvPr id="13" name="Title 1">
            <a:extLst>
              <a:ext uri="{FF2B5EF4-FFF2-40B4-BE49-F238E27FC236}">
                <a16:creationId xmlns:a16="http://schemas.microsoft.com/office/drawing/2014/main" id="{FEB7CD8F-AC3B-D23F-576E-8EF52784DEB1}"/>
              </a:ext>
            </a:extLst>
          </p:cNvPr>
          <p:cNvSpPr txBox="1">
            <a:spLocks/>
          </p:cNvSpPr>
          <p:nvPr/>
        </p:nvSpPr>
        <p:spPr>
          <a:xfrm>
            <a:off x="766252" y="4020130"/>
            <a:ext cx="9740651"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a:t>
            </a:r>
            <a:r>
              <a:rPr lang="en-US" sz="2800" i="0">
                <a:ea typeface="+mj-lt"/>
                <a:cs typeface="+mj-lt"/>
              </a:rPr>
              <a:t>z7WtoNQU2XfjmMtWA8u5rN4vzqu4v99S</a:t>
            </a:r>
          </a:p>
        </p:txBody>
      </p:sp>
      <p:pic>
        <p:nvPicPr>
          <p:cNvPr id="14" name="Picture 13" descr="A screenshot of a computer&#10;&#10;Description automatically generated">
            <a:extLst>
              <a:ext uri="{FF2B5EF4-FFF2-40B4-BE49-F238E27FC236}">
                <a16:creationId xmlns:a16="http://schemas.microsoft.com/office/drawing/2014/main" id="{C8F0F3EC-D244-2F21-B1FF-BEFA648093E9}"/>
              </a:ext>
            </a:extLst>
          </p:cNvPr>
          <p:cNvPicPr>
            <a:picLocks noChangeAspect="1"/>
          </p:cNvPicPr>
          <p:nvPr/>
        </p:nvPicPr>
        <p:blipFill rotWithShape="1">
          <a:blip r:embed="rId4"/>
          <a:srcRect l="1542" t="5051" r="5357" b="67821"/>
          <a:stretch/>
        </p:blipFill>
        <p:spPr>
          <a:xfrm>
            <a:off x="762000" y="2155039"/>
            <a:ext cx="11350827" cy="1860494"/>
          </a:xfrm>
          <a:prstGeom prst="rect">
            <a:avLst/>
          </a:prstGeom>
        </p:spPr>
      </p:pic>
    </p:spTree>
    <p:extLst>
      <p:ext uri="{BB962C8B-B14F-4D97-AF65-F5344CB8AC3E}">
        <p14:creationId xmlns:p14="http://schemas.microsoft.com/office/powerpoint/2010/main" val="1496072410"/>
      </p:ext>
    </p:extLst>
  </p:cSld>
  <p:clrMapOvr>
    <a:masterClrMapping/>
  </p:clrMapOvr>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EF268D4-4619-44E2-A7D7-68B0080666BE}"/>
              </a:ext>
            </a:extLst>
          </p:cNvPr>
          <p:cNvPicPr>
            <a:picLocks noChangeAspect="1"/>
          </p:cNvPicPr>
          <p:nvPr/>
        </p:nvPicPr>
        <p:blipFill rotWithShape="1">
          <a:blip r:embed="rId2"/>
          <a:srcRect l="25000" t="38095" r="13474" b="25974"/>
          <a:stretch/>
        </p:blipFill>
        <p:spPr>
          <a:xfrm>
            <a:off x="514597" y="1088571"/>
            <a:ext cx="11172704" cy="3671460"/>
          </a:xfrm>
          <a:prstGeom prst="rect">
            <a:avLst/>
          </a:prstGeom>
        </p:spPr>
      </p:pic>
      <p:sp>
        <p:nvSpPr>
          <p:cNvPr id="7" name="Title 1">
            <a:extLst>
              <a:ext uri="{FF2B5EF4-FFF2-40B4-BE49-F238E27FC236}">
                <a16:creationId xmlns:a16="http://schemas.microsoft.com/office/drawing/2014/main" id="{013CEBE3-6D3C-60A8-8EBF-FAD3E87B94E2}"/>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7 </a:t>
            </a:r>
            <a:r>
              <a:rPr lang="en-US" i="0">
                <a:solidFill>
                  <a:schemeClr val="bg1"/>
                </a:solidFill>
                <a:latin typeface="Franklin Gothic Heavy"/>
                <a:cs typeface="Arial"/>
              </a:rPr>
              <a:t>→</a:t>
            </a:r>
            <a:r>
              <a:rPr lang="en-US"/>
              <a:t> LEVEL 8</a:t>
            </a:r>
          </a:p>
        </p:txBody>
      </p:sp>
    </p:spTree>
    <p:extLst>
      <p:ext uri="{BB962C8B-B14F-4D97-AF65-F5344CB8AC3E}">
        <p14:creationId xmlns:p14="http://schemas.microsoft.com/office/powerpoint/2010/main" val="930130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4D42E4-2D64-7DB4-FFA7-05B5DB76CFAA}"/>
              </a:ext>
            </a:extLst>
          </p:cNvPr>
          <p:cNvSpPr txBox="1">
            <a:spLocks/>
          </p:cNvSpPr>
          <p:nvPr/>
        </p:nvSpPr>
        <p:spPr>
          <a:xfrm>
            <a:off x="385119" y="283549"/>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SOLUCIÓN</a:t>
            </a:r>
          </a:p>
        </p:txBody>
      </p:sp>
      <p:sp>
        <p:nvSpPr>
          <p:cNvPr id="9" name="Title 1">
            <a:extLst>
              <a:ext uri="{FF2B5EF4-FFF2-40B4-BE49-F238E27FC236}">
                <a16:creationId xmlns:a16="http://schemas.microsoft.com/office/drawing/2014/main" id="{0F746B70-0145-E299-E4AC-4D27EB1EB8E3}"/>
              </a:ext>
            </a:extLst>
          </p:cNvPr>
          <p:cNvSpPr txBox="1">
            <a:spLocks/>
          </p:cNvSpPr>
          <p:nvPr/>
        </p:nvSpPr>
        <p:spPr>
          <a:xfrm>
            <a:off x="380304" y="5761844"/>
            <a:ext cx="9740651"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a:t>
            </a:r>
            <a:r>
              <a:rPr lang="en-US" sz="2800" i="0">
                <a:ea typeface="+mj-lt"/>
                <a:cs typeface="+mj-lt"/>
              </a:rPr>
              <a:t>TESKZC0XvTetK0S9xNwm25STk5iWrBvP</a:t>
            </a:r>
          </a:p>
        </p:txBody>
      </p:sp>
      <p:pic>
        <p:nvPicPr>
          <p:cNvPr id="4" name="Picture 3" descr="A screenshot of a computer&#10;&#10;Description automatically generated">
            <a:extLst>
              <a:ext uri="{FF2B5EF4-FFF2-40B4-BE49-F238E27FC236}">
                <a16:creationId xmlns:a16="http://schemas.microsoft.com/office/drawing/2014/main" id="{8EB39D0B-5761-41DB-C112-2B27E730BC4B}"/>
              </a:ext>
            </a:extLst>
          </p:cNvPr>
          <p:cNvPicPr>
            <a:picLocks noChangeAspect="1"/>
          </p:cNvPicPr>
          <p:nvPr/>
        </p:nvPicPr>
        <p:blipFill rotWithShape="1">
          <a:blip r:embed="rId3"/>
          <a:srcRect l="-84" r="12720" b="40290"/>
          <a:stretch/>
        </p:blipFill>
        <p:spPr>
          <a:xfrm>
            <a:off x="504701" y="1004455"/>
            <a:ext cx="11057827" cy="4367134"/>
          </a:xfrm>
          <a:prstGeom prst="rect">
            <a:avLst/>
          </a:prstGeom>
        </p:spPr>
      </p:pic>
    </p:spTree>
    <p:extLst>
      <p:ext uri="{BB962C8B-B14F-4D97-AF65-F5344CB8AC3E}">
        <p14:creationId xmlns:p14="http://schemas.microsoft.com/office/powerpoint/2010/main" val="1196102866"/>
      </p:ext>
    </p:extLst>
  </p:cSld>
  <p:clrMapOvr>
    <a:masterClrMapping/>
  </p:clrMapOvr>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705DCBE-C59A-198E-F884-869AB871D5E2}"/>
              </a:ext>
            </a:extLst>
          </p:cNvPr>
          <p:cNvPicPr>
            <a:picLocks noChangeAspect="1"/>
          </p:cNvPicPr>
          <p:nvPr/>
        </p:nvPicPr>
        <p:blipFill rotWithShape="1">
          <a:blip r:embed="rId2"/>
          <a:srcRect l="23539" t="38961" r="2354" b="7215"/>
          <a:stretch/>
        </p:blipFill>
        <p:spPr>
          <a:xfrm>
            <a:off x="771896" y="1167740"/>
            <a:ext cx="11420124" cy="4680861"/>
          </a:xfrm>
          <a:prstGeom prst="rect">
            <a:avLst/>
          </a:prstGeom>
        </p:spPr>
      </p:pic>
      <p:sp>
        <p:nvSpPr>
          <p:cNvPr id="6" name="Title 1">
            <a:extLst>
              <a:ext uri="{FF2B5EF4-FFF2-40B4-BE49-F238E27FC236}">
                <a16:creationId xmlns:a16="http://schemas.microsoft.com/office/drawing/2014/main" id="{569C367D-D115-02EC-6C32-8A1D291AD5E5}"/>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8 </a:t>
            </a:r>
            <a:r>
              <a:rPr lang="en-US" i="0">
                <a:solidFill>
                  <a:schemeClr val="bg1"/>
                </a:solidFill>
                <a:latin typeface="Franklin Gothic Heavy"/>
                <a:cs typeface="Arial"/>
              </a:rPr>
              <a:t>→</a:t>
            </a:r>
            <a:r>
              <a:rPr lang="en-US"/>
              <a:t> LEVEL 9</a:t>
            </a:r>
          </a:p>
        </p:txBody>
      </p:sp>
    </p:spTree>
    <p:extLst>
      <p:ext uri="{BB962C8B-B14F-4D97-AF65-F5344CB8AC3E}">
        <p14:creationId xmlns:p14="http://schemas.microsoft.com/office/powerpoint/2010/main" val="3118260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19C80C-C33D-34B0-2E95-DEA579F08094}"/>
              </a:ext>
            </a:extLst>
          </p:cNvPr>
          <p:cNvSpPr txBox="1">
            <a:spLocks/>
          </p:cNvSpPr>
          <p:nvPr/>
        </p:nvSpPr>
        <p:spPr>
          <a:xfrm>
            <a:off x="813460" y="167203"/>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Tenemos</a:t>
            </a:r>
            <a:r>
              <a:rPr lang="en-US"/>
              <a:t> lo </a:t>
            </a:r>
            <a:r>
              <a:rPr lang="en-US" err="1"/>
              <a:t>siguiente</a:t>
            </a:r>
            <a:r>
              <a:rPr lang="en-US"/>
              <a:t>:</a:t>
            </a:r>
          </a:p>
        </p:txBody>
      </p:sp>
      <p:sp>
        <p:nvSpPr>
          <p:cNvPr id="6" name="Title 1">
            <a:extLst>
              <a:ext uri="{FF2B5EF4-FFF2-40B4-BE49-F238E27FC236}">
                <a16:creationId xmlns:a16="http://schemas.microsoft.com/office/drawing/2014/main" id="{FCF24B35-1DFE-7E8D-5798-0E484C455EBE}"/>
              </a:ext>
            </a:extLst>
          </p:cNvPr>
          <p:cNvSpPr txBox="1">
            <a:spLocks/>
          </p:cNvSpPr>
          <p:nvPr/>
        </p:nvSpPr>
        <p:spPr>
          <a:xfrm>
            <a:off x="813460" y="4392839"/>
            <a:ext cx="9493249"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3600"/>
              <a:t>more → More is more: </a:t>
            </a:r>
            <a:r>
              <a:rPr lang="en-US" sz="3600">
                <a:solidFill>
                  <a:schemeClr val="tx1"/>
                </a:solidFill>
                <a:highlight>
                  <a:srgbClr val="000000"/>
                </a:highlight>
              </a:rPr>
              <a:t> </a:t>
            </a:r>
            <a:r>
              <a:rPr lang="en-US" sz="3600" err="1">
                <a:solidFill>
                  <a:schemeClr val="tx1"/>
                </a:solidFill>
                <a:highlight>
                  <a:srgbClr val="000000"/>
                </a:highlight>
              </a:rPr>
              <a:t>muestra</a:t>
            </a:r>
            <a:r>
              <a:rPr lang="en-US" sz="3600">
                <a:solidFill>
                  <a:schemeClr val="tx1"/>
                </a:solidFill>
                <a:highlight>
                  <a:srgbClr val="000000"/>
                </a:highlight>
              </a:rPr>
              <a:t> </a:t>
            </a:r>
            <a:r>
              <a:rPr lang="en-US" sz="3600" err="1">
                <a:solidFill>
                  <a:schemeClr val="tx1"/>
                </a:solidFill>
                <a:highlight>
                  <a:srgbClr val="000000"/>
                </a:highlight>
              </a:rPr>
              <a:t>una</a:t>
            </a:r>
            <a:r>
              <a:rPr lang="en-US" sz="3600">
                <a:solidFill>
                  <a:schemeClr val="tx1"/>
                </a:solidFill>
                <a:highlight>
                  <a:srgbClr val="000000"/>
                </a:highlight>
              </a:rPr>
              <a:t> </a:t>
            </a:r>
            <a:r>
              <a:rPr lang="en-US" sz="3600" err="1">
                <a:solidFill>
                  <a:schemeClr val="tx1"/>
                </a:solidFill>
                <a:highlight>
                  <a:srgbClr val="000000"/>
                </a:highlight>
              </a:rPr>
              <a:t>página</a:t>
            </a:r>
            <a:r>
              <a:rPr lang="en-US" sz="3600">
                <a:solidFill>
                  <a:schemeClr val="tx1"/>
                </a:solidFill>
                <a:highlight>
                  <a:srgbClr val="000000"/>
                </a:highlight>
              </a:rPr>
              <a:t> de </a:t>
            </a:r>
            <a:r>
              <a:rPr lang="en-US" sz="3600" err="1">
                <a:solidFill>
                  <a:schemeClr val="tx1"/>
                </a:solidFill>
                <a:highlight>
                  <a:srgbClr val="000000"/>
                </a:highlight>
              </a:rPr>
              <a:t>texto</a:t>
            </a:r>
            <a:r>
              <a:rPr lang="en-US" sz="3600">
                <a:solidFill>
                  <a:schemeClr val="tx1"/>
                </a:solidFill>
                <a:highlight>
                  <a:srgbClr val="000000"/>
                </a:highlight>
              </a:rPr>
              <a:t> a la </a:t>
            </a:r>
            <a:r>
              <a:rPr lang="en-US" sz="3600" err="1">
                <a:solidFill>
                  <a:schemeClr val="tx1"/>
                </a:solidFill>
                <a:highlight>
                  <a:srgbClr val="000000"/>
                </a:highlight>
              </a:rPr>
              <a:t>vez</a:t>
            </a:r>
            <a:r>
              <a:rPr lang="en-US" sz="3600">
                <a:solidFill>
                  <a:schemeClr val="tx1"/>
                </a:solidFill>
                <a:highlight>
                  <a:srgbClr val="000000"/>
                </a:highlight>
              </a:rPr>
              <a:t> </a:t>
            </a:r>
            <a:r>
              <a:rPr lang="en-US" sz="3600" err="1">
                <a:solidFill>
                  <a:schemeClr val="tx1"/>
                </a:solidFill>
                <a:highlight>
                  <a:srgbClr val="000000"/>
                </a:highlight>
              </a:rPr>
              <a:t>en</a:t>
            </a:r>
            <a:r>
              <a:rPr lang="en-US" sz="3600">
                <a:solidFill>
                  <a:schemeClr val="tx1"/>
                </a:solidFill>
                <a:highlight>
                  <a:srgbClr val="000000"/>
                </a:highlight>
              </a:rPr>
              <a:t> la terminal</a:t>
            </a:r>
          </a:p>
          <a:p>
            <a:r>
              <a:rPr lang="en-US" sz="3600"/>
              <a:t>sort → sort:</a:t>
            </a:r>
            <a:r>
              <a:rPr lang="en-US" sz="3600">
                <a:solidFill>
                  <a:schemeClr val="tx1"/>
                </a:solidFill>
                <a:highlight>
                  <a:srgbClr val="000000"/>
                </a:highlight>
              </a:rPr>
              <a:t> Ordena las </a:t>
            </a:r>
            <a:r>
              <a:rPr lang="en-US" sz="3600" err="1">
                <a:solidFill>
                  <a:schemeClr val="tx1"/>
                </a:solidFill>
                <a:highlight>
                  <a:srgbClr val="000000"/>
                </a:highlight>
              </a:rPr>
              <a:t>lineas</a:t>
            </a:r>
            <a:r>
              <a:rPr lang="en-US" sz="3600">
                <a:solidFill>
                  <a:schemeClr val="tx1"/>
                </a:solidFill>
                <a:highlight>
                  <a:srgbClr val="000000"/>
                </a:highlight>
              </a:rPr>
              <a:t> de </a:t>
            </a:r>
            <a:r>
              <a:rPr lang="en-US" sz="3600" err="1">
                <a:solidFill>
                  <a:schemeClr val="tx1"/>
                </a:solidFill>
                <a:highlight>
                  <a:srgbClr val="000000"/>
                </a:highlight>
              </a:rPr>
              <a:t>texto</a:t>
            </a:r>
            <a:r>
              <a:rPr lang="en-US" sz="3600">
                <a:solidFill>
                  <a:schemeClr val="tx1"/>
                </a:solidFill>
                <a:highlight>
                  <a:srgbClr val="000000"/>
                </a:highlight>
              </a:rPr>
              <a:t> de un </a:t>
            </a:r>
            <a:r>
              <a:rPr lang="en-US" sz="3600" err="1">
                <a:solidFill>
                  <a:schemeClr val="tx1"/>
                </a:solidFill>
                <a:highlight>
                  <a:srgbClr val="000000"/>
                </a:highlight>
              </a:rPr>
              <a:t>archivo</a:t>
            </a:r>
            <a:endParaRPr lang="en-US" sz="3600">
              <a:solidFill>
                <a:schemeClr val="tx1"/>
              </a:solidFill>
              <a:highlight>
                <a:srgbClr val="000000"/>
              </a:highlight>
            </a:endParaRPr>
          </a:p>
          <a:p>
            <a:r>
              <a:rPr lang="en-US" sz="3600"/>
              <a:t>Uniq → unique:</a:t>
            </a:r>
            <a:r>
              <a:rPr lang="en-US" sz="3600">
                <a:solidFill>
                  <a:schemeClr val="tx1"/>
                </a:solidFill>
                <a:highlight>
                  <a:srgbClr val="000000"/>
                </a:highlight>
              </a:rPr>
              <a:t> Informa u </a:t>
            </a:r>
            <a:r>
              <a:rPr lang="en-US" sz="3600" err="1">
                <a:solidFill>
                  <a:schemeClr val="tx1"/>
                </a:solidFill>
                <a:highlight>
                  <a:srgbClr val="000000"/>
                </a:highlight>
              </a:rPr>
              <a:t>omite</a:t>
            </a:r>
            <a:r>
              <a:rPr lang="en-US" sz="3600">
                <a:solidFill>
                  <a:schemeClr val="tx1"/>
                </a:solidFill>
                <a:highlight>
                  <a:srgbClr val="000000"/>
                </a:highlight>
              </a:rPr>
              <a:t> </a:t>
            </a:r>
            <a:r>
              <a:rPr lang="en-US" sz="3600" err="1">
                <a:solidFill>
                  <a:schemeClr val="tx1"/>
                </a:solidFill>
                <a:highlight>
                  <a:srgbClr val="000000"/>
                </a:highlight>
              </a:rPr>
              <a:t>lineas</a:t>
            </a:r>
            <a:r>
              <a:rPr lang="en-US" sz="3600">
                <a:solidFill>
                  <a:schemeClr val="tx1"/>
                </a:solidFill>
                <a:highlight>
                  <a:srgbClr val="000000"/>
                </a:highlight>
              </a:rPr>
              <a:t> </a:t>
            </a:r>
            <a:r>
              <a:rPr lang="en-US" sz="3600" err="1">
                <a:solidFill>
                  <a:schemeClr val="tx1"/>
                </a:solidFill>
                <a:highlight>
                  <a:srgbClr val="000000"/>
                </a:highlight>
              </a:rPr>
              <a:t>repetidas</a:t>
            </a:r>
            <a:r>
              <a:rPr lang="en-US" sz="3600">
                <a:solidFill>
                  <a:schemeClr val="tx1"/>
                </a:solidFill>
                <a:highlight>
                  <a:srgbClr val="000000"/>
                </a:highlight>
              </a:rPr>
              <a:t> </a:t>
            </a:r>
          </a:p>
        </p:txBody>
      </p:sp>
      <p:pic>
        <p:nvPicPr>
          <p:cNvPr id="8" name="Picture 7">
            <a:extLst>
              <a:ext uri="{FF2B5EF4-FFF2-40B4-BE49-F238E27FC236}">
                <a16:creationId xmlns:a16="http://schemas.microsoft.com/office/drawing/2014/main" id="{1BD03F93-6EE9-4A1F-7779-CEC72E039765}"/>
              </a:ext>
            </a:extLst>
          </p:cNvPr>
          <p:cNvPicPr>
            <a:picLocks noChangeAspect="1"/>
          </p:cNvPicPr>
          <p:nvPr/>
        </p:nvPicPr>
        <p:blipFill rotWithShape="1">
          <a:blip r:embed="rId2"/>
          <a:srcRect l="6002" t="42348" r="24736" b="49629"/>
          <a:stretch/>
        </p:blipFill>
        <p:spPr>
          <a:xfrm>
            <a:off x="813460" y="5235039"/>
            <a:ext cx="10789868" cy="721664"/>
          </a:xfrm>
          <a:prstGeom prst="rect">
            <a:avLst/>
          </a:prstGeom>
        </p:spPr>
      </p:pic>
    </p:spTree>
    <p:extLst>
      <p:ext uri="{BB962C8B-B14F-4D97-AF65-F5344CB8AC3E}">
        <p14:creationId xmlns:p14="http://schemas.microsoft.com/office/powerpoint/2010/main" val="222853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B402147-B77A-A411-1AB8-8E70FB33A9BE}"/>
              </a:ext>
            </a:extLst>
          </p:cNvPr>
          <p:cNvSpPr txBox="1">
            <a:spLocks/>
          </p:cNvSpPr>
          <p:nvPr/>
        </p:nvSpPr>
        <p:spPr>
          <a:xfrm>
            <a:off x="385119" y="283549"/>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SOLUCIÓN</a:t>
            </a:r>
          </a:p>
        </p:txBody>
      </p:sp>
      <p:pic>
        <p:nvPicPr>
          <p:cNvPr id="7" name="Picture 6" descr="A screenshot of a computer&#10;&#10;Description automatically generated">
            <a:extLst>
              <a:ext uri="{FF2B5EF4-FFF2-40B4-BE49-F238E27FC236}">
                <a16:creationId xmlns:a16="http://schemas.microsoft.com/office/drawing/2014/main" id="{62B546A0-72AE-F6B7-9623-9DE3B3681E46}"/>
              </a:ext>
            </a:extLst>
          </p:cNvPr>
          <p:cNvPicPr>
            <a:picLocks noChangeAspect="1"/>
          </p:cNvPicPr>
          <p:nvPr/>
        </p:nvPicPr>
        <p:blipFill rotWithShape="1">
          <a:blip r:embed="rId2"/>
          <a:srcRect l="1705" t="5483" r="7224" b="7071"/>
          <a:stretch/>
        </p:blipFill>
        <p:spPr>
          <a:xfrm>
            <a:off x="385948" y="1009403"/>
            <a:ext cx="10687802" cy="5779327"/>
          </a:xfrm>
          <a:prstGeom prst="rect">
            <a:avLst/>
          </a:prstGeom>
        </p:spPr>
      </p:pic>
    </p:spTree>
    <p:extLst>
      <p:ext uri="{BB962C8B-B14F-4D97-AF65-F5344CB8AC3E}">
        <p14:creationId xmlns:p14="http://schemas.microsoft.com/office/powerpoint/2010/main" val="3966552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0EE0F04-AA25-7FA3-B519-76B33102AB9E}"/>
              </a:ext>
            </a:extLst>
          </p:cNvPr>
          <p:cNvPicPr>
            <a:picLocks noChangeAspect="1"/>
          </p:cNvPicPr>
          <p:nvPr/>
        </p:nvPicPr>
        <p:blipFill rotWithShape="1">
          <a:blip r:embed="rId2"/>
          <a:srcRect l="1623" t="5409" r="3734" b="1754"/>
          <a:stretch/>
        </p:blipFill>
        <p:spPr>
          <a:xfrm>
            <a:off x="257299" y="336467"/>
            <a:ext cx="11538876" cy="6293181"/>
          </a:xfrm>
          <a:prstGeom prst="rect">
            <a:avLst/>
          </a:prstGeom>
        </p:spPr>
      </p:pic>
    </p:spTree>
    <p:extLst>
      <p:ext uri="{BB962C8B-B14F-4D97-AF65-F5344CB8AC3E}">
        <p14:creationId xmlns:p14="http://schemas.microsoft.com/office/powerpoint/2010/main" val="3464815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FB9B-FDBD-3151-0DF4-ADBEDE25259D}"/>
              </a:ext>
            </a:extLst>
          </p:cNvPr>
          <p:cNvSpPr>
            <a:spLocks noGrp="1"/>
          </p:cNvSpPr>
          <p:nvPr>
            <p:ph type="title"/>
          </p:nvPr>
        </p:nvSpPr>
        <p:spPr>
          <a:xfrm>
            <a:off x="1219200" y="365125"/>
            <a:ext cx="9493249" cy="857165"/>
          </a:xfrm>
        </p:spPr>
        <p:txBody>
          <a:bodyPr/>
          <a:lstStyle/>
          <a:p>
            <a:r>
              <a:rPr lang="en-US"/>
              <a:t>ACCESO</a:t>
            </a:r>
          </a:p>
        </p:txBody>
      </p:sp>
      <p:pic>
        <p:nvPicPr>
          <p:cNvPr id="5" name="Picture 4" descr="A screenshot of a computer screen&#10;&#10;Description automatically generated">
            <a:extLst>
              <a:ext uri="{FF2B5EF4-FFF2-40B4-BE49-F238E27FC236}">
                <a16:creationId xmlns:a16="http://schemas.microsoft.com/office/drawing/2014/main" id="{9A376F38-3535-7626-24BD-2CE7A6BD20A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2000"/>
                    </a14:imgEffect>
                  </a14:imgLayer>
                </a14:imgProps>
              </a:ext>
            </a:extLst>
          </a:blip>
          <a:srcRect l="50929" t="48799"/>
          <a:stretch/>
        </p:blipFill>
        <p:spPr>
          <a:xfrm>
            <a:off x="1215081" y="1472514"/>
            <a:ext cx="8217248" cy="4850091"/>
          </a:xfrm>
          <a:prstGeom prst="rect">
            <a:avLst/>
          </a:prstGeom>
        </p:spPr>
      </p:pic>
    </p:spTree>
    <p:extLst>
      <p:ext uri="{BB962C8B-B14F-4D97-AF65-F5344CB8AC3E}">
        <p14:creationId xmlns:p14="http://schemas.microsoft.com/office/powerpoint/2010/main" val="336367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01F0C6-0033-01BC-7CA3-101D64E149DD}"/>
              </a:ext>
            </a:extLst>
          </p:cNvPr>
          <p:cNvPicPr>
            <a:picLocks noChangeAspect="1"/>
          </p:cNvPicPr>
          <p:nvPr/>
        </p:nvPicPr>
        <p:blipFill rotWithShape="1">
          <a:blip r:embed="rId2"/>
          <a:srcRect l="1623" t="4993" r="13312" b="80029"/>
          <a:stretch/>
        </p:blipFill>
        <p:spPr>
          <a:xfrm>
            <a:off x="405741" y="534389"/>
            <a:ext cx="10371138" cy="1007930"/>
          </a:xfrm>
          <a:prstGeom prst="rect">
            <a:avLst/>
          </a:prstGeom>
        </p:spPr>
      </p:pic>
      <p:sp>
        <p:nvSpPr>
          <p:cNvPr id="4" name="Title 1">
            <a:extLst>
              <a:ext uri="{FF2B5EF4-FFF2-40B4-BE49-F238E27FC236}">
                <a16:creationId xmlns:a16="http://schemas.microsoft.com/office/drawing/2014/main" id="{3F1AD2C8-18A4-CF08-93F6-5E5A9AF70269}"/>
              </a:ext>
            </a:extLst>
          </p:cNvPr>
          <p:cNvSpPr txBox="1">
            <a:spLocks/>
          </p:cNvSpPr>
          <p:nvPr/>
        </p:nvSpPr>
        <p:spPr>
          <a:xfrm>
            <a:off x="518850" y="1546104"/>
            <a:ext cx="9740651"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a:t>
            </a:r>
            <a:r>
              <a:rPr lang="en-US" sz="2800" i="0">
                <a:ea typeface="+mj-lt"/>
                <a:cs typeface="+mj-lt"/>
              </a:rPr>
              <a:t>EN632PlfYiZbn3PhVK3XOGSlNInNE00t</a:t>
            </a:r>
          </a:p>
        </p:txBody>
      </p:sp>
    </p:spTree>
    <p:extLst>
      <p:ext uri="{BB962C8B-B14F-4D97-AF65-F5344CB8AC3E}">
        <p14:creationId xmlns:p14="http://schemas.microsoft.com/office/powerpoint/2010/main" val="1179559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29AA7FA-EF2F-E561-C6D3-A4BDCA4E377E}"/>
              </a:ext>
            </a:extLst>
          </p:cNvPr>
          <p:cNvPicPr>
            <a:picLocks noChangeAspect="1"/>
          </p:cNvPicPr>
          <p:nvPr/>
        </p:nvPicPr>
        <p:blipFill rotWithShape="1">
          <a:blip r:embed="rId2"/>
          <a:srcRect l="24269" t="40548" r="5276" b="22655"/>
          <a:stretch/>
        </p:blipFill>
        <p:spPr>
          <a:xfrm>
            <a:off x="207818" y="1227117"/>
            <a:ext cx="11726901" cy="3443849"/>
          </a:xfrm>
          <a:prstGeom prst="rect">
            <a:avLst/>
          </a:prstGeom>
        </p:spPr>
      </p:pic>
      <p:sp>
        <p:nvSpPr>
          <p:cNvPr id="6" name="Title 1">
            <a:extLst>
              <a:ext uri="{FF2B5EF4-FFF2-40B4-BE49-F238E27FC236}">
                <a16:creationId xmlns:a16="http://schemas.microsoft.com/office/drawing/2014/main" id="{5DD65F42-BFDA-3036-FE51-64625F372634}"/>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9 </a:t>
            </a:r>
            <a:r>
              <a:rPr lang="en-US" i="0">
                <a:solidFill>
                  <a:schemeClr val="bg1"/>
                </a:solidFill>
                <a:latin typeface="Franklin Gothic Heavy"/>
                <a:cs typeface="Arial"/>
              </a:rPr>
              <a:t>→</a:t>
            </a:r>
            <a:r>
              <a:rPr lang="en-US"/>
              <a:t> LEVEL 10</a:t>
            </a:r>
          </a:p>
        </p:txBody>
      </p:sp>
    </p:spTree>
    <p:extLst>
      <p:ext uri="{BB962C8B-B14F-4D97-AF65-F5344CB8AC3E}">
        <p14:creationId xmlns:p14="http://schemas.microsoft.com/office/powerpoint/2010/main" val="3596322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6FBA8E-6EEF-89A9-B49C-03840F1F2D59}"/>
              </a:ext>
            </a:extLst>
          </p:cNvPr>
          <p:cNvSpPr txBox="1">
            <a:spLocks/>
          </p:cNvSpPr>
          <p:nvPr/>
        </p:nvSpPr>
        <p:spPr>
          <a:xfrm>
            <a:off x="813460" y="167203"/>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Tenemos</a:t>
            </a:r>
            <a:r>
              <a:rPr lang="en-US"/>
              <a:t> lo </a:t>
            </a:r>
            <a:r>
              <a:rPr lang="en-US" err="1"/>
              <a:t>siguiente</a:t>
            </a:r>
            <a:r>
              <a:rPr lang="en-US"/>
              <a:t>:</a:t>
            </a:r>
          </a:p>
        </p:txBody>
      </p:sp>
      <p:sp>
        <p:nvSpPr>
          <p:cNvPr id="5" name="Title 1">
            <a:extLst>
              <a:ext uri="{FF2B5EF4-FFF2-40B4-BE49-F238E27FC236}">
                <a16:creationId xmlns:a16="http://schemas.microsoft.com/office/drawing/2014/main" id="{421742F9-E8C6-3EC2-512A-83CE8119F0DF}"/>
              </a:ext>
            </a:extLst>
          </p:cNvPr>
          <p:cNvSpPr txBox="1">
            <a:spLocks/>
          </p:cNvSpPr>
          <p:nvPr/>
        </p:nvSpPr>
        <p:spPr>
          <a:xfrm>
            <a:off x="823356" y="1235982"/>
            <a:ext cx="9493249"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strings → strings: </a:t>
            </a:r>
            <a:r>
              <a:rPr lang="en-US" sz="2800" err="1"/>
              <a:t>extraer</a:t>
            </a:r>
            <a:r>
              <a:rPr lang="en-US" sz="2800"/>
              <a:t> y </a:t>
            </a:r>
            <a:r>
              <a:rPr lang="en-US" sz="2800" err="1"/>
              <a:t>mostrar</a:t>
            </a:r>
            <a:r>
              <a:rPr lang="en-US" sz="2800"/>
              <a:t> las </a:t>
            </a:r>
            <a:r>
              <a:rPr lang="en-US" sz="2800" err="1"/>
              <a:t>cadenas</a:t>
            </a:r>
            <a:r>
              <a:rPr lang="en-US" sz="2800"/>
              <a:t> de </a:t>
            </a:r>
            <a:r>
              <a:rPr lang="en-US" sz="2800" err="1"/>
              <a:t>texto</a:t>
            </a:r>
            <a:r>
              <a:rPr lang="en-US" sz="2800"/>
              <a:t> </a:t>
            </a:r>
            <a:r>
              <a:rPr lang="en-US" sz="2800" err="1"/>
              <a:t>legibles</a:t>
            </a:r>
            <a:r>
              <a:rPr lang="en-US" sz="2800"/>
              <a:t> </a:t>
            </a:r>
            <a:r>
              <a:rPr lang="en-US" sz="2800" err="1"/>
              <a:t>dentro</a:t>
            </a:r>
            <a:r>
              <a:rPr lang="en-US" sz="2800"/>
              <a:t> de </a:t>
            </a:r>
            <a:r>
              <a:rPr lang="en-US" sz="2800" err="1"/>
              <a:t>archivos</a:t>
            </a:r>
            <a:r>
              <a:rPr lang="en-US" sz="2800"/>
              <a:t> </a:t>
            </a:r>
            <a:r>
              <a:rPr lang="en-US" sz="2800" err="1"/>
              <a:t>binarios</a:t>
            </a:r>
            <a:r>
              <a:rPr lang="en-US" sz="2800"/>
              <a:t> </a:t>
            </a:r>
            <a:endParaRPr lang="en-US" sz="2800">
              <a:solidFill>
                <a:schemeClr val="tx1"/>
              </a:solidFill>
              <a:highlight>
                <a:srgbClr val="000000"/>
              </a:highlight>
            </a:endParaRPr>
          </a:p>
        </p:txBody>
      </p:sp>
      <p:sp>
        <p:nvSpPr>
          <p:cNvPr id="7" name="Title 1">
            <a:extLst>
              <a:ext uri="{FF2B5EF4-FFF2-40B4-BE49-F238E27FC236}">
                <a16:creationId xmlns:a16="http://schemas.microsoft.com/office/drawing/2014/main" id="{F701893D-8C5A-FA71-1048-FBC6044771EE}"/>
              </a:ext>
            </a:extLst>
          </p:cNvPr>
          <p:cNvSpPr txBox="1">
            <a:spLocks/>
          </p:cNvSpPr>
          <p:nvPr/>
        </p:nvSpPr>
        <p:spPr>
          <a:xfrm>
            <a:off x="823356" y="2156319"/>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Solución</a:t>
            </a:r>
          </a:p>
        </p:txBody>
      </p:sp>
      <p:pic>
        <p:nvPicPr>
          <p:cNvPr id="8" name="Picture 7" descr="A screenshot of a video game&#10;&#10;Description automatically generated">
            <a:extLst>
              <a:ext uri="{FF2B5EF4-FFF2-40B4-BE49-F238E27FC236}">
                <a16:creationId xmlns:a16="http://schemas.microsoft.com/office/drawing/2014/main" id="{A8AF6212-ABF2-9F42-4255-640F586B0F11}"/>
              </a:ext>
            </a:extLst>
          </p:cNvPr>
          <p:cNvPicPr>
            <a:picLocks noChangeAspect="1"/>
          </p:cNvPicPr>
          <p:nvPr/>
        </p:nvPicPr>
        <p:blipFill rotWithShape="1">
          <a:blip r:embed="rId2"/>
          <a:srcRect l="1381" t="4769" r="6661" b="84682"/>
          <a:stretch/>
        </p:blipFill>
        <p:spPr>
          <a:xfrm>
            <a:off x="821377" y="2879765"/>
            <a:ext cx="11211507" cy="723471"/>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E197B9C2-C329-3F7C-ACAB-4B9EF757CAEF}"/>
              </a:ext>
            </a:extLst>
          </p:cNvPr>
          <p:cNvPicPr>
            <a:picLocks noChangeAspect="1"/>
          </p:cNvPicPr>
          <p:nvPr/>
        </p:nvPicPr>
        <p:blipFill rotWithShape="1">
          <a:blip r:embed="rId3"/>
          <a:srcRect l="1558" t="5620" r="6493" b="61383"/>
          <a:stretch/>
        </p:blipFill>
        <p:spPr>
          <a:xfrm>
            <a:off x="823356" y="3671454"/>
            <a:ext cx="11210338" cy="2263009"/>
          </a:xfrm>
          <a:prstGeom prst="rect">
            <a:avLst/>
          </a:prstGeom>
        </p:spPr>
      </p:pic>
      <p:sp>
        <p:nvSpPr>
          <p:cNvPr id="11" name="Title 1">
            <a:extLst>
              <a:ext uri="{FF2B5EF4-FFF2-40B4-BE49-F238E27FC236}">
                <a16:creationId xmlns:a16="http://schemas.microsoft.com/office/drawing/2014/main" id="{F45010F9-8DCD-24D5-5DE1-758BE2539763}"/>
              </a:ext>
            </a:extLst>
          </p:cNvPr>
          <p:cNvSpPr txBox="1">
            <a:spLocks/>
          </p:cNvSpPr>
          <p:nvPr/>
        </p:nvSpPr>
        <p:spPr>
          <a:xfrm>
            <a:off x="825629" y="5939974"/>
            <a:ext cx="9740651"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CONTRASEÑA: </a:t>
            </a:r>
            <a:r>
              <a:rPr lang="en-US" sz="2800" i="0">
                <a:ea typeface="+mj-lt"/>
                <a:cs typeface="+mj-lt"/>
              </a:rPr>
              <a:t>G7w8LIi6J3kTb8A7j9LgrywtEUlyyp6s</a:t>
            </a:r>
          </a:p>
        </p:txBody>
      </p:sp>
    </p:spTree>
    <p:extLst>
      <p:ext uri="{BB962C8B-B14F-4D97-AF65-F5344CB8AC3E}">
        <p14:creationId xmlns:p14="http://schemas.microsoft.com/office/powerpoint/2010/main" val="892392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096A5E5-8676-09DF-CD8D-9839067C45E8}"/>
              </a:ext>
            </a:extLst>
          </p:cNvPr>
          <p:cNvPicPr>
            <a:picLocks noChangeAspect="1"/>
          </p:cNvPicPr>
          <p:nvPr/>
        </p:nvPicPr>
        <p:blipFill rotWithShape="1">
          <a:blip r:embed="rId2"/>
          <a:srcRect l="25000" t="40404" r="3084" b="9379"/>
          <a:stretch/>
        </p:blipFill>
        <p:spPr>
          <a:xfrm>
            <a:off x="346364" y="1197428"/>
            <a:ext cx="11687300" cy="4591796"/>
          </a:xfrm>
          <a:prstGeom prst="rect">
            <a:avLst/>
          </a:prstGeom>
        </p:spPr>
      </p:pic>
      <p:sp>
        <p:nvSpPr>
          <p:cNvPr id="4" name="Title 1">
            <a:extLst>
              <a:ext uri="{FF2B5EF4-FFF2-40B4-BE49-F238E27FC236}">
                <a16:creationId xmlns:a16="http://schemas.microsoft.com/office/drawing/2014/main" id="{4C96434F-F514-123E-161E-DE6DA37C22A4}"/>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10 </a:t>
            </a:r>
            <a:r>
              <a:rPr lang="en-US" i="0">
                <a:solidFill>
                  <a:schemeClr val="bg1"/>
                </a:solidFill>
                <a:latin typeface="Franklin Gothic Heavy"/>
                <a:cs typeface="Arial"/>
              </a:rPr>
              <a:t>→</a:t>
            </a:r>
            <a:r>
              <a:rPr lang="en-US"/>
              <a:t> LEVEL 11</a:t>
            </a:r>
          </a:p>
        </p:txBody>
      </p:sp>
    </p:spTree>
    <p:extLst>
      <p:ext uri="{BB962C8B-B14F-4D97-AF65-F5344CB8AC3E}">
        <p14:creationId xmlns:p14="http://schemas.microsoft.com/office/powerpoint/2010/main" val="854176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4A6F4D-8ECE-BE6D-59A3-33A77D93340F}"/>
              </a:ext>
            </a:extLst>
          </p:cNvPr>
          <p:cNvSpPr txBox="1">
            <a:spLocks/>
          </p:cNvSpPr>
          <p:nvPr/>
        </p:nvSpPr>
        <p:spPr>
          <a:xfrm>
            <a:off x="813460" y="167203"/>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Tenemos</a:t>
            </a:r>
            <a:r>
              <a:rPr lang="en-US"/>
              <a:t> lo </a:t>
            </a:r>
            <a:r>
              <a:rPr lang="en-US" err="1"/>
              <a:t>siguiente</a:t>
            </a:r>
            <a:r>
              <a:rPr lang="en-US"/>
              <a:t>:</a:t>
            </a:r>
          </a:p>
        </p:txBody>
      </p:sp>
      <p:sp>
        <p:nvSpPr>
          <p:cNvPr id="5" name="Title 1">
            <a:extLst>
              <a:ext uri="{FF2B5EF4-FFF2-40B4-BE49-F238E27FC236}">
                <a16:creationId xmlns:a16="http://schemas.microsoft.com/office/drawing/2014/main" id="{A7D1DF07-D2EE-86BA-10D0-A59975346942}"/>
              </a:ext>
            </a:extLst>
          </p:cNvPr>
          <p:cNvSpPr txBox="1">
            <a:spLocks/>
          </p:cNvSpPr>
          <p:nvPr/>
        </p:nvSpPr>
        <p:spPr>
          <a:xfrm>
            <a:off x="823356" y="1235982"/>
            <a:ext cx="9493249" cy="72330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800"/>
              <a:t>base64 → base64: </a:t>
            </a:r>
            <a:r>
              <a:rPr lang="en-US" sz="2800" err="1"/>
              <a:t>codificar</a:t>
            </a:r>
            <a:r>
              <a:rPr lang="en-US" sz="2800"/>
              <a:t> y </a:t>
            </a:r>
            <a:r>
              <a:rPr lang="en-US" sz="2800" err="1"/>
              <a:t>decodificar</a:t>
            </a:r>
            <a:r>
              <a:rPr lang="en-US" sz="2800"/>
              <a:t> </a:t>
            </a:r>
            <a:r>
              <a:rPr lang="en-US" sz="2800" err="1"/>
              <a:t>datos</a:t>
            </a:r>
            <a:r>
              <a:rPr lang="en-US" sz="2800"/>
              <a:t> </a:t>
            </a:r>
            <a:r>
              <a:rPr lang="en-US" sz="2800" err="1"/>
              <a:t>en</a:t>
            </a:r>
            <a:r>
              <a:rPr lang="en-US" sz="2800"/>
              <a:t> </a:t>
            </a:r>
            <a:r>
              <a:rPr lang="en-US" sz="2800" err="1"/>
              <a:t>formato</a:t>
            </a:r>
            <a:r>
              <a:rPr lang="en-US" sz="2800"/>
              <a:t> Base64</a:t>
            </a:r>
          </a:p>
        </p:txBody>
      </p:sp>
      <p:sp>
        <p:nvSpPr>
          <p:cNvPr id="7" name="Title 1">
            <a:extLst>
              <a:ext uri="{FF2B5EF4-FFF2-40B4-BE49-F238E27FC236}">
                <a16:creationId xmlns:a16="http://schemas.microsoft.com/office/drawing/2014/main" id="{26117608-0BB6-2607-890A-7FC6A82ABD71}"/>
              </a:ext>
            </a:extLst>
          </p:cNvPr>
          <p:cNvSpPr txBox="1">
            <a:spLocks/>
          </p:cNvSpPr>
          <p:nvPr/>
        </p:nvSpPr>
        <p:spPr>
          <a:xfrm>
            <a:off x="827315" y="2922278"/>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Solución</a:t>
            </a:r>
          </a:p>
        </p:txBody>
      </p:sp>
      <p:pic>
        <p:nvPicPr>
          <p:cNvPr id="8" name="Picture 7" descr="A screenshot of a computer&#10;&#10;Description automatically generated">
            <a:extLst>
              <a:ext uri="{FF2B5EF4-FFF2-40B4-BE49-F238E27FC236}">
                <a16:creationId xmlns:a16="http://schemas.microsoft.com/office/drawing/2014/main" id="{A5E38FA5-B0CC-5B1A-9B3D-67527696804E}"/>
              </a:ext>
            </a:extLst>
          </p:cNvPr>
          <p:cNvPicPr>
            <a:picLocks noChangeAspect="1"/>
          </p:cNvPicPr>
          <p:nvPr/>
        </p:nvPicPr>
        <p:blipFill rotWithShape="1">
          <a:blip r:embed="rId2"/>
          <a:srcRect l="6786" t="42424" r="9334" b="47042"/>
          <a:stretch/>
        </p:blipFill>
        <p:spPr>
          <a:xfrm>
            <a:off x="827315" y="2048494"/>
            <a:ext cx="10226638" cy="722423"/>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6EF4CA70-9C58-7640-6FB1-F0F0BD443F95}"/>
              </a:ext>
            </a:extLst>
          </p:cNvPr>
          <p:cNvPicPr>
            <a:picLocks noChangeAspect="1"/>
          </p:cNvPicPr>
          <p:nvPr/>
        </p:nvPicPr>
        <p:blipFill rotWithShape="1">
          <a:blip r:embed="rId3"/>
          <a:srcRect l="1623" t="5339" r="9367" b="77778"/>
          <a:stretch/>
        </p:blipFill>
        <p:spPr>
          <a:xfrm>
            <a:off x="821377" y="3810000"/>
            <a:ext cx="10852088" cy="1157851"/>
          </a:xfrm>
          <a:prstGeom prst="rect">
            <a:avLst/>
          </a:prstGeom>
        </p:spPr>
      </p:pic>
      <p:sp>
        <p:nvSpPr>
          <p:cNvPr id="10" name="Title 1">
            <a:extLst>
              <a:ext uri="{FF2B5EF4-FFF2-40B4-BE49-F238E27FC236}">
                <a16:creationId xmlns:a16="http://schemas.microsoft.com/office/drawing/2014/main" id="{79CB6F3A-92AD-FD98-6674-28C91C670B5D}"/>
              </a:ext>
            </a:extLst>
          </p:cNvPr>
          <p:cNvSpPr txBox="1">
            <a:spLocks/>
          </p:cNvSpPr>
          <p:nvPr/>
        </p:nvSpPr>
        <p:spPr>
          <a:xfrm>
            <a:off x="827315" y="5148901"/>
            <a:ext cx="9493249" cy="723300"/>
          </a:xfrm>
          <a:prstGeom prst="rect">
            <a:avLst/>
          </a:prstGeom>
        </p:spPr>
        <p:txBody>
          <a:bodyPr vert="horz" lIns="91440" tIns="45720" rIns="91440" bIns="45720" rtlCol="0" anchor="b">
            <a:normAutofit fontScale="675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Contraseña: </a:t>
            </a:r>
            <a:r>
              <a:rPr lang="en-US" i="0">
                <a:ea typeface="+mj-lt"/>
                <a:cs typeface="+mj-lt"/>
              </a:rPr>
              <a:t>6zPeziLdR2RKNdNYFNb6nVCKzphlXHBM</a:t>
            </a:r>
            <a:endParaRPr lang="en-US"/>
          </a:p>
        </p:txBody>
      </p:sp>
    </p:spTree>
    <p:extLst>
      <p:ext uri="{BB962C8B-B14F-4D97-AF65-F5344CB8AC3E}">
        <p14:creationId xmlns:p14="http://schemas.microsoft.com/office/powerpoint/2010/main" val="1479943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689C09DA-3A4A-737C-3BBF-18E174DE75E3}"/>
              </a:ext>
            </a:extLst>
          </p:cNvPr>
          <p:cNvPicPr>
            <a:picLocks noChangeAspect="1"/>
          </p:cNvPicPr>
          <p:nvPr/>
        </p:nvPicPr>
        <p:blipFill rotWithShape="1">
          <a:blip r:embed="rId2"/>
          <a:srcRect l="23945" t="38817" r="5357" b="5772"/>
          <a:stretch/>
        </p:blipFill>
        <p:spPr>
          <a:xfrm>
            <a:off x="475014" y="989611"/>
            <a:ext cx="11380525" cy="5017327"/>
          </a:xfrm>
          <a:prstGeom prst="rect">
            <a:avLst/>
          </a:prstGeom>
        </p:spPr>
      </p:pic>
      <p:sp>
        <p:nvSpPr>
          <p:cNvPr id="5" name="Title 1">
            <a:extLst>
              <a:ext uri="{FF2B5EF4-FFF2-40B4-BE49-F238E27FC236}">
                <a16:creationId xmlns:a16="http://schemas.microsoft.com/office/drawing/2014/main" id="{4EAC663B-A8AE-CBB9-149C-BB602300A613}"/>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a:t>
            </a:r>
            <a:r>
              <a:rPr lang="en-US">
                <a:solidFill>
                  <a:schemeClr val="bg1"/>
                </a:solidFill>
                <a:latin typeface="Franklin Gothic Heavy"/>
                <a:cs typeface="Arial"/>
              </a:rPr>
              <a:t>11 </a:t>
            </a:r>
            <a:r>
              <a:rPr lang="en-US" i="0">
                <a:solidFill>
                  <a:schemeClr val="bg1"/>
                </a:solidFill>
                <a:latin typeface="Franklin Gothic Heavy"/>
                <a:cs typeface="Arial"/>
              </a:rPr>
              <a:t>→</a:t>
            </a:r>
            <a:r>
              <a:rPr lang="en-US"/>
              <a:t> LEVEL 12</a:t>
            </a:r>
          </a:p>
        </p:txBody>
      </p:sp>
    </p:spTree>
    <p:extLst>
      <p:ext uri="{BB962C8B-B14F-4D97-AF65-F5344CB8AC3E}">
        <p14:creationId xmlns:p14="http://schemas.microsoft.com/office/powerpoint/2010/main" val="3731880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7AA220-0A60-6FD6-7CDF-CB22D4E43978}"/>
              </a:ext>
            </a:extLst>
          </p:cNvPr>
          <p:cNvGrpSpPr/>
          <p:nvPr/>
        </p:nvGrpSpPr>
        <p:grpSpPr>
          <a:xfrm>
            <a:off x="306780" y="3285507"/>
            <a:ext cx="11578447" cy="870921"/>
            <a:chOff x="118754" y="4611585"/>
            <a:chExt cx="11360733" cy="672999"/>
          </a:xfrm>
        </p:grpSpPr>
        <p:pic>
          <p:nvPicPr>
            <p:cNvPr id="4" name="Picture 3" descr="A screenshot of a computer program&#10;&#10;Description automatically generated">
              <a:extLst>
                <a:ext uri="{FF2B5EF4-FFF2-40B4-BE49-F238E27FC236}">
                  <a16:creationId xmlns:a16="http://schemas.microsoft.com/office/drawing/2014/main" id="{244A4DC9-1BBF-7F65-9299-0AE88B08251C}"/>
                </a:ext>
              </a:extLst>
            </p:cNvPr>
            <p:cNvPicPr>
              <a:picLocks noChangeAspect="1"/>
            </p:cNvPicPr>
            <p:nvPr/>
          </p:nvPicPr>
          <p:blipFill rotWithShape="1">
            <a:blip r:embed="rId2"/>
            <a:srcRect l="1299" t="54046" r="6006" b="41763"/>
            <a:stretch/>
          </p:blipFill>
          <p:spPr>
            <a:xfrm>
              <a:off x="118754" y="4611585"/>
              <a:ext cx="11301388" cy="28739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63C84AE-5CAD-A8BF-42F5-781B1914D44D}"/>
                </a:ext>
              </a:extLst>
            </p:cNvPr>
            <p:cNvPicPr>
              <a:picLocks noChangeAspect="1"/>
            </p:cNvPicPr>
            <p:nvPr/>
          </p:nvPicPr>
          <p:blipFill rotWithShape="1">
            <a:blip r:embed="rId3"/>
            <a:srcRect l="1542" t="92352" r="72808" b="2237"/>
            <a:stretch/>
          </p:blipFill>
          <p:spPr>
            <a:xfrm>
              <a:off x="8352312" y="4898571"/>
              <a:ext cx="3127175" cy="37111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5829072-6C45-51FA-288D-00735305B1C0}"/>
                </a:ext>
              </a:extLst>
            </p:cNvPr>
            <p:cNvPicPr>
              <a:picLocks noChangeAspect="1"/>
            </p:cNvPicPr>
            <p:nvPr/>
          </p:nvPicPr>
          <p:blipFill rotWithShape="1">
            <a:blip r:embed="rId4"/>
            <a:srcRect l="1542" t="83092" r="75244" b="11922"/>
            <a:stretch/>
          </p:blipFill>
          <p:spPr>
            <a:xfrm>
              <a:off x="2958935" y="4938156"/>
              <a:ext cx="2830378" cy="34192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8732A67-D57C-44EE-26C3-7345E7C64DD8}"/>
                </a:ext>
              </a:extLst>
            </p:cNvPr>
            <p:cNvPicPr>
              <a:picLocks noChangeAspect="1"/>
            </p:cNvPicPr>
            <p:nvPr/>
          </p:nvPicPr>
          <p:blipFill rotWithShape="1">
            <a:blip r:embed="rId5"/>
            <a:srcRect l="1946" t="92929" r="75020" b="2020"/>
            <a:stretch/>
          </p:blipFill>
          <p:spPr>
            <a:xfrm>
              <a:off x="5789221" y="4938156"/>
              <a:ext cx="2808282" cy="346428"/>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4AD452A7-B4DD-9703-AE1F-17BA6639E321}"/>
                </a:ext>
              </a:extLst>
            </p:cNvPr>
            <p:cNvPicPr>
              <a:picLocks noChangeAspect="1"/>
            </p:cNvPicPr>
            <p:nvPr/>
          </p:nvPicPr>
          <p:blipFill rotWithShape="1">
            <a:blip r:embed="rId6"/>
            <a:srcRect l="1381" t="69436" r="74574" b="25145"/>
            <a:stretch/>
          </p:blipFill>
          <p:spPr>
            <a:xfrm>
              <a:off x="118754" y="4898572"/>
              <a:ext cx="2931639" cy="371617"/>
            </a:xfrm>
            <a:prstGeom prst="rect">
              <a:avLst/>
            </a:prstGeom>
          </p:spPr>
        </p:pic>
      </p:grpSp>
      <p:sp>
        <p:nvSpPr>
          <p:cNvPr id="13" name="Title 1">
            <a:extLst>
              <a:ext uri="{FF2B5EF4-FFF2-40B4-BE49-F238E27FC236}">
                <a16:creationId xmlns:a16="http://schemas.microsoft.com/office/drawing/2014/main" id="{B9262783-4AC2-E1A3-E7F3-9338AFECDB97}"/>
              </a:ext>
            </a:extLst>
          </p:cNvPr>
          <p:cNvSpPr txBox="1">
            <a:spLocks/>
          </p:cNvSpPr>
          <p:nvPr/>
        </p:nvSpPr>
        <p:spPr>
          <a:xfrm>
            <a:off x="813460" y="167203"/>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Tenemos</a:t>
            </a:r>
            <a:r>
              <a:rPr lang="en-US"/>
              <a:t> lo </a:t>
            </a:r>
            <a:r>
              <a:rPr lang="en-US" err="1"/>
              <a:t>siguiente</a:t>
            </a:r>
            <a:r>
              <a:rPr lang="en-US"/>
              <a:t>:</a:t>
            </a:r>
          </a:p>
        </p:txBody>
      </p:sp>
      <p:pic>
        <p:nvPicPr>
          <p:cNvPr id="16" name="Picture 15" descr="A screenshot of a computer&#10;&#10;Description automatically generated">
            <a:extLst>
              <a:ext uri="{FF2B5EF4-FFF2-40B4-BE49-F238E27FC236}">
                <a16:creationId xmlns:a16="http://schemas.microsoft.com/office/drawing/2014/main" id="{5D58C305-0BD3-F006-C92B-C54341CA5FEB}"/>
              </a:ext>
            </a:extLst>
          </p:cNvPr>
          <p:cNvPicPr>
            <a:picLocks noChangeAspect="1"/>
          </p:cNvPicPr>
          <p:nvPr/>
        </p:nvPicPr>
        <p:blipFill rotWithShape="1">
          <a:blip r:embed="rId7"/>
          <a:srcRect l="1786" t="10967" r="3247" b="56926"/>
          <a:stretch/>
        </p:blipFill>
        <p:spPr>
          <a:xfrm>
            <a:off x="306779" y="890649"/>
            <a:ext cx="11578451" cy="2201885"/>
          </a:xfrm>
          <a:prstGeom prst="rect">
            <a:avLst/>
          </a:prstGeom>
        </p:spPr>
      </p:pic>
      <p:sp>
        <p:nvSpPr>
          <p:cNvPr id="19" name="Title 1">
            <a:extLst>
              <a:ext uri="{FF2B5EF4-FFF2-40B4-BE49-F238E27FC236}">
                <a16:creationId xmlns:a16="http://schemas.microsoft.com/office/drawing/2014/main" id="{AFFF08FB-63E4-8FB8-3FF0-31DE972AFEFF}"/>
              </a:ext>
            </a:extLst>
          </p:cNvPr>
          <p:cNvSpPr txBox="1">
            <a:spLocks/>
          </p:cNvSpPr>
          <p:nvPr/>
        </p:nvSpPr>
        <p:spPr>
          <a:xfrm>
            <a:off x="678873" y="4159291"/>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Solución</a:t>
            </a:r>
          </a:p>
        </p:txBody>
      </p:sp>
      <p:pic>
        <p:nvPicPr>
          <p:cNvPr id="20" name="Picture 19" descr="A screenshot of a computer screen&#10;&#10;Description automatically generated">
            <a:extLst>
              <a:ext uri="{FF2B5EF4-FFF2-40B4-BE49-F238E27FC236}">
                <a16:creationId xmlns:a16="http://schemas.microsoft.com/office/drawing/2014/main" id="{49846A9A-A3A5-5E1D-6474-5B9348D7B782}"/>
              </a:ext>
            </a:extLst>
          </p:cNvPr>
          <p:cNvPicPr>
            <a:picLocks noChangeAspect="1"/>
          </p:cNvPicPr>
          <p:nvPr/>
        </p:nvPicPr>
        <p:blipFill rotWithShape="1">
          <a:blip r:embed="rId8"/>
          <a:srcRect l="1705" t="5195" r="2516" b="88023"/>
          <a:stretch/>
        </p:blipFill>
        <p:spPr>
          <a:xfrm>
            <a:off x="257299" y="4878780"/>
            <a:ext cx="11677413" cy="465124"/>
          </a:xfrm>
          <a:prstGeom prst="rect">
            <a:avLst/>
          </a:prstGeom>
        </p:spPr>
      </p:pic>
      <p:sp>
        <p:nvSpPr>
          <p:cNvPr id="22" name="Title 1">
            <a:extLst>
              <a:ext uri="{FF2B5EF4-FFF2-40B4-BE49-F238E27FC236}">
                <a16:creationId xmlns:a16="http://schemas.microsoft.com/office/drawing/2014/main" id="{ED92A9D7-C116-0832-0C2E-7F22FEB5AE78}"/>
              </a:ext>
            </a:extLst>
          </p:cNvPr>
          <p:cNvSpPr txBox="1">
            <a:spLocks/>
          </p:cNvSpPr>
          <p:nvPr/>
        </p:nvSpPr>
        <p:spPr>
          <a:xfrm>
            <a:off x="678873" y="5346823"/>
            <a:ext cx="9493249" cy="723300"/>
          </a:xfrm>
          <a:prstGeom prst="rect">
            <a:avLst/>
          </a:prstGeom>
        </p:spPr>
        <p:txBody>
          <a:bodyPr vert="horz" lIns="91440" tIns="45720" rIns="91440" bIns="45720" rtlCol="0" anchor="b">
            <a:normAutofit fontScale="675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Contraseña</a:t>
            </a:r>
            <a:r>
              <a:rPr lang="en-US"/>
              <a:t>: </a:t>
            </a:r>
            <a:r>
              <a:rPr lang="en-US" i="0">
                <a:ea typeface="+mj-lt"/>
                <a:cs typeface="+mj-lt"/>
              </a:rPr>
              <a:t>JVNBBFSmZwKKOP0XbFXOoW8chDz5yVRv</a:t>
            </a:r>
            <a:endParaRPr lang="en-US"/>
          </a:p>
        </p:txBody>
      </p:sp>
    </p:spTree>
    <p:extLst>
      <p:ext uri="{BB962C8B-B14F-4D97-AF65-F5344CB8AC3E}">
        <p14:creationId xmlns:p14="http://schemas.microsoft.com/office/powerpoint/2010/main" val="4267899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3C3516-393F-DB96-A2A7-A95070E3E0EC}"/>
              </a:ext>
            </a:extLst>
          </p:cNvPr>
          <p:cNvSpPr txBox="1">
            <a:spLocks/>
          </p:cNvSpPr>
          <p:nvPr/>
        </p:nvSpPr>
        <p:spPr>
          <a:xfrm>
            <a:off x="1219200" y="365125"/>
            <a:ext cx="9493249" cy="7233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BANDIT LEVEL 0 </a:t>
            </a:r>
            <a:r>
              <a:rPr lang="en-US" i="0">
                <a:solidFill>
                  <a:schemeClr val="bg1"/>
                </a:solidFill>
                <a:latin typeface="Franklin Gothic Heavy"/>
                <a:cs typeface="Arial"/>
              </a:rPr>
              <a:t>→</a:t>
            </a:r>
            <a:r>
              <a:rPr lang="en-US"/>
              <a:t> LEVEL 1</a:t>
            </a:r>
          </a:p>
        </p:txBody>
      </p:sp>
      <p:pic>
        <p:nvPicPr>
          <p:cNvPr id="7" name="Picture 6" descr="A screenshot of a computer&#10;&#10;Description automatically generated">
            <a:extLst>
              <a:ext uri="{FF2B5EF4-FFF2-40B4-BE49-F238E27FC236}">
                <a16:creationId xmlns:a16="http://schemas.microsoft.com/office/drawing/2014/main" id="{B521EE37-24C9-CAE1-3E3F-734B98C5E76B}"/>
              </a:ext>
            </a:extLst>
          </p:cNvPr>
          <p:cNvPicPr>
            <a:picLocks noChangeAspect="1"/>
          </p:cNvPicPr>
          <p:nvPr/>
        </p:nvPicPr>
        <p:blipFill rotWithShape="1">
          <a:blip r:embed="rId2"/>
          <a:srcRect l="25000" t="40540" r="3885" b="15766"/>
          <a:stretch/>
        </p:blipFill>
        <p:spPr>
          <a:xfrm>
            <a:off x="1112108" y="1596081"/>
            <a:ext cx="10606220" cy="3665845"/>
          </a:xfrm>
          <a:prstGeom prst="rect">
            <a:avLst/>
          </a:prstGeom>
        </p:spPr>
      </p:pic>
    </p:spTree>
    <p:extLst>
      <p:ext uri="{BB962C8B-B14F-4D97-AF65-F5344CB8AC3E}">
        <p14:creationId xmlns:p14="http://schemas.microsoft.com/office/powerpoint/2010/main" val="3504050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D9405-677D-E9AF-581A-6258DC4C63AA}"/>
              </a:ext>
            </a:extLst>
          </p:cNvPr>
          <p:cNvSpPr>
            <a:spLocks noGrp="1"/>
          </p:cNvSpPr>
          <p:nvPr>
            <p:ph type="title"/>
          </p:nvPr>
        </p:nvSpPr>
        <p:spPr>
          <a:xfrm>
            <a:off x="1219200" y="365125"/>
            <a:ext cx="9493249" cy="898354"/>
          </a:xfrm>
          <a:ln>
            <a:noFill/>
          </a:ln>
        </p:spPr>
        <p:txBody>
          <a:bodyPr/>
          <a:lstStyle/>
          <a:p>
            <a:r>
              <a:rPr lang="en-US"/>
              <a:t>LINEA DE COMANDOS</a:t>
            </a:r>
          </a:p>
        </p:txBody>
      </p:sp>
      <p:pic>
        <p:nvPicPr>
          <p:cNvPr id="5" name="Picture 4" descr="A screenshot of a video game&#10;&#10;Description automatically generated">
            <a:extLst>
              <a:ext uri="{FF2B5EF4-FFF2-40B4-BE49-F238E27FC236}">
                <a16:creationId xmlns:a16="http://schemas.microsoft.com/office/drawing/2014/main" id="{D750A66E-29E5-F326-7C9F-1E6D40709C5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8000"/>
                    </a14:imgEffect>
                  </a14:imgLayer>
                </a14:imgProps>
              </a:ext>
            </a:extLst>
          </a:blip>
          <a:srcRect l="50844" b="86787"/>
          <a:stretch/>
        </p:blipFill>
        <p:spPr>
          <a:xfrm>
            <a:off x="1215081" y="2141837"/>
            <a:ext cx="10194336" cy="1544600"/>
          </a:xfrm>
          <a:prstGeom prst="rect">
            <a:avLst/>
          </a:prstGeom>
        </p:spPr>
      </p:pic>
      <p:sp>
        <p:nvSpPr>
          <p:cNvPr id="7" name="Title 1">
            <a:extLst>
              <a:ext uri="{FF2B5EF4-FFF2-40B4-BE49-F238E27FC236}">
                <a16:creationId xmlns:a16="http://schemas.microsoft.com/office/drawing/2014/main" id="{9D9D6A63-6A8C-F642-45FD-8DAD8FE21C38}"/>
              </a:ext>
            </a:extLst>
          </p:cNvPr>
          <p:cNvSpPr txBox="1">
            <a:spLocks/>
          </p:cNvSpPr>
          <p:nvPr/>
        </p:nvSpPr>
        <p:spPr>
          <a:xfrm>
            <a:off x="1217141" y="1238335"/>
            <a:ext cx="9493249" cy="898354"/>
          </a:xfrm>
          <a:prstGeom prst="rect">
            <a:avLst/>
          </a:prstGeom>
          <a:ln>
            <a:noFill/>
          </a:ln>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1.-Indicativo de la shell</a:t>
            </a:r>
          </a:p>
        </p:txBody>
      </p:sp>
      <p:sp>
        <p:nvSpPr>
          <p:cNvPr id="10" name="Title 1">
            <a:extLst>
              <a:ext uri="{FF2B5EF4-FFF2-40B4-BE49-F238E27FC236}">
                <a16:creationId xmlns:a16="http://schemas.microsoft.com/office/drawing/2014/main" id="{C247ED67-ADEC-8DCB-3574-3DCDFF9BD0FE}"/>
              </a:ext>
            </a:extLst>
          </p:cNvPr>
          <p:cNvSpPr txBox="1">
            <a:spLocks/>
          </p:cNvSpPr>
          <p:nvPr/>
        </p:nvSpPr>
        <p:spPr>
          <a:xfrm>
            <a:off x="1145060" y="4008307"/>
            <a:ext cx="9493249" cy="898354"/>
          </a:xfrm>
          <a:prstGeom prst="rect">
            <a:avLst/>
          </a:prstGeom>
          <a:ln>
            <a:noFill/>
          </a:ln>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2.-Sintaxis para </a:t>
            </a:r>
            <a:r>
              <a:rPr lang="en-US" err="1"/>
              <a:t>comandos</a:t>
            </a:r>
          </a:p>
        </p:txBody>
      </p:sp>
      <p:sp>
        <p:nvSpPr>
          <p:cNvPr id="11" name="TextBox 10">
            <a:extLst>
              <a:ext uri="{FF2B5EF4-FFF2-40B4-BE49-F238E27FC236}">
                <a16:creationId xmlns:a16="http://schemas.microsoft.com/office/drawing/2014/main" id="{DF1BDFBB-C386-F476-EE9C-E188C2425A97}"/>
              </a:ext>
            </a:extLst>
          </p:cNvPr>
          <p:cNvSpPr txBox="1"/>
          <p:nvPr/>
        </p:nvSpPr>
        <p:spPr>
          <a:xfrm>
            <a:off x="1140941" y="4899454"/>
            <a:ext cx="949822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err="1"/>
              <a:t>Comando</a:t>
            </a:r>
            <a:r>
              <a:rPr lang="en-US" sz="4400" b="1"/>
              <a:t> </a:t>
            </a:r>
            <a:r>
              <a:rPr lang="en-US" sz="4400" b="1" err="1">
                <a:solidFill>
                  <a:srgbClr val="FFC000"/>
                </a:solidFill>
              </a:rPr>
              <a:t>Opciones</a:t>
            </a:r>
            <a:r>
              <a:rPr lang="en-US" sz="4400" b="1"/>
              <a:t> </a:t>
            </a:r>
            <a:r>
              <a:rPr lang="en-US" sz="4400" b="1" err="1">
                <a:solidFill>
                  <a:srgbClr val="92D050"/>
                </a:solidFill>
              </a:rPr>
              <a:t>Argumentos</a:t>
            </a:r>
            <a:r>
              <a:rPr lang="en-US" sz="4400" b="1">
                <a:solidFill>
                  <a:srgbClr val="92D050"/>
                </a:solidFill>
              </a:rPr>
              <a:t> </a:t>
            </a:r>
            <a:endParaRPr lang="en-US" sz="4400">
              <a:solidFill>
                <a:srgbClr val="92D050"/>
              </a:solidFill>
            </a:endParaRPr>
          </a:p>
        </p:txBody>
      </p:sp>
    </p:spTree>
    <p:extLst>
      <p:ext uri="{BB962C8B-B14F-4D97-AF65-F5344CB8AC3E}">
        <p14:creationId xmlns:p14="http://schemas.microsoft.com/office/powerpoint/2010/main" val="969197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E03E-39E2-D8C1-7E88-8050DF14FDC5}"/>
              </a:ext>
            </a:extLst>
          </p:cNvPr>
          <p:cNvSpPr>
            <a:spLocks noGrp="1"/>
          </p:cNvSpPr>
          <p:nvPr>
            <p:ph type="title"/>
          </p:nvPr>
        </p:nvSpPr>
        <p:spPr>
          <a:xfrm>
            <a:off x="1219200" y="169476"/>
            <a:ext cx="9493249" cy="713003"/>
          </a:xfrm>
        </p:spPr>
        <p:txBody>
          <a:bodyPr>
            <a:normAutofit fontScale="90000"/>
          </a:bodyPr>
          <a:lstStyle/>
          <a:p>
            <a:r>
              <a:rPr lang="en-US" err="1"/>
              <a:t>Consideracion</a:t>
            </a:r>
            <a:r>
              <a:rPr lang="en-US"/>
              <a:t> para </a:t>
            </a:r>
            <a:r>
              <a:rPr lang="en-US" err="1"/>
              <a:t>los</a:t>
            </a:r>
            <a:r>
              <a:rPr lang="en-US"/>
              <a:t> </a:t>
            </a:r>
            <a:r>
              <a:rPr lang="en-US" err="1"/>
              <a:t>comandos</a:t>
            </a:r>
          </a:p>
        </p:txBody>
      </p:sp>
      <p:sp>
        <p:nvSpPr>
          <p:cNvPr id="3" name="Content Placeholder 2">
            <a:extLst>
              <a:ext uri="{FF2B5EF4-FFF2-40B4-BE49-F238E27FC236}">
                <a16:creationId xmlns:a16="http://schemas.microsoft.com/office/drawing/2014/main" id="{37E0CD64-C367-F71D-EF28-5BDB20D23BEF}"/>
              </a:ext>
            </a:extLst>
          </p:cNvPr>
          <p:cNvSpPr>
            <a:spLocks noGrp="1"/>
          </p:cNvSpPr>
          <p:nvPr>
            <p:ph idx="1"/>
          </p:nvPr>
        </p:nvSpPr>
        <p:spPr>
          <a:xfrm>
            <a:off x="1219200" y="1092653"/>
            <a:ext cx="9493250" cy="1689677"/>
          </a:xfrm>
        </p:spPr>
        <p:txBody>
          <a:bodyPr vert="horz" lIns="91440" tIns="45720" rIns="91440" bIns="45720" rtlCol="0" anchor="t">
            <a:normAutofit/>
          </a:bodyPr>
          <a:lstStyle/>
          <a:p>
            <a:r>
              <a:rPr lang="en-US" b="1"/>
              <a:t>Los </a:t>
            </a:r>
            <a:r>
              <a:rPr lang="en-US" b="1" err="1"/>
              <a:t>comandos</a:t>
            </a:r>
            <a:r>
              <a:rPr lang="en-US" b="1"/>
              <a:t> </a:t>
            </a:r>
            <a:r>
              <a:rPr lang="en-US" b="1" err="1"/>
              <a:t>puede</a:t>
            </a:r>
            <a:r>
              <a:rPr lang="en-US" b="1"/>
              <a:t> o no </a:t>
            </a:r>
            <a:r>
              <a:rPr lang="en-US" b="1" err="1"/>
              <a:t>tener</a:t>
            </a:r>
            <a:r>
              <a:rPr lang="en-US" b="1"/>
              <a:t> </a:t>
            </a:r>
            <a:r>
              <a:rPr lang="en-US" b="1" err="1"/>
              <a:t>opciones</a:t>
            </a:r>
            <a:endParaRPr lang="en-US" b="1"/>
          </a:p>
          <a:p>
            <a:r>
              <a:rPr lang="en-US" b="1"/>
              <a:t>Los </a:t>
            </a:r>
            <a:r>
              <a:rPr lang="en-US" b="1" err="1"/>
              <a:t>comandos</a:t>
            </a:r>
            <a:r>
              <a:rPr lang="en-US" b="1"/>
              <a:t> </a:t>
            </a:r>
            <a:r>
              <a:rPr lang="en-US" b="1" err="1"/>
              <a:t>puede</a:t>
            </a:r>
            <a:r>
              <a:rPr lang="en-US" b="1"/>
              <a:t> o no </a:t>
            </a:r>
            <a:r>
              <a:rPr lang="en-US" b="1" err="1"/>
              <a:t>tener</a:t>
            </a:r>
            <a:r>
              <a:rPr lang="en-US" b="1"/>
              <a:t> </a:t>
            </a:r>
            <a:r>
              <a:rPr lang="en-US" b="1" err="1"/>
              <a:t>argumentos</a:t>
            </a:r>
            <a:endParaRPr lang="en-US" b="1"/>
          </a:p>
          <a:p>
            <a:r>
              <a:rPr lang="en-US" b="1"/>
              <a:t>Las </a:t>
            </a:r>
            <a:r>
              <a:rPr lang="en-US" b="1" err="1"/>
              <a:t>opciones</a:t>
            </a:r>
            <a:r>
              <a:rPr lang="en-US" b="1"/>
              <a:t> </a:t>
            </a:r>
            <a:r>
              <a:rPr lang="en-US" b="1" err="1"/>
              <a:t>pueden</a:t>
            </a:r>
            <a:r>
              <a:rPr lang="en-US" b="1"/>
              <a:t> </a:t>
            </a:r>
            <a:r>
              <a:rPr lang="en-US" b="1" err="1"/>
              <a:t>concatenarse</a:t>
            </a:r>
            <a:r>
              <a:rPr lang="en-US" b="1"/>
              <a:t> </a:t>
            </a:r>
            <a:r>
              <a:rPr lang="en-US" b="1" err="1"/>
              <a:t>en</a:t>
            </a:r>
            <a:r>
              <a:rPr lang="en-US" b="1"/>
              <a:t> </a:t>
            </a:r>
            <a:r>
              <a:rPr lang="en-US" b="1" err="1"/>
              <a:t>una</a:t>
            </a:r>
            <a:r>
              <a:rPr lang="en-US" b="1"/>
              <a:t> sola para </a:t>
            </a:r>
            <a:r>
              <a:rPr lang="en-US" b="1" err="1"/>
              <a:t>generar</a:t>
            </a:r>
            <a:r>
              <a:rPr lang="en-US" b="1"/>
              <a:t> </a:t>
            </a:r>
            <a:r>
              <a:rPr lang="en-US" b="1" err="1"/>
              <a:t>una</a:t>
            </a:r>
            <a:r>
              <a:rPr lang="en-US" b="1"/>
              <a:t> </a:t>
            </a:r>
            <a:r>
              <a:rPr lang="en-US" b="1" err="1"/>
              <a:t>opción</a:t>
            </a:r>
            <a:r>
              <a:rPr lang="en-US" b="1"/>
              <a:t> mas </a:t>
            </a:r>
            <a:r>
              <a:rPr lang="en-US" b="1" err="1"/>
              <a:t>compleja</a:t>
            </a:r>
            <a:r>
              <a:rPr lang="en-US" b="1"/>
              <a:t> </a:t>
            </a:r>
          </a:p>
          <a:p>
            <a:endParaRPr lang="en-US"/>
          </a:p>
        </p:txBody>
      </p:sp>
      <p:sp>
        <p:nvSpPr>
          <p:cNvPr id="5" name="Title 1">
            <a:extLst>
              <a:ext uri="{FF2B5EF4-FFF2-40B4-BE49-F238E27FC236}">
                <a16:creationId xmlns:a16="http://schemas.microsoft.com/office/drawing/2014/main" id="{34969956-FDA3-1162-1072-8EE7E3D2499A}"/>
              </a:ext>
            </a:extLst>
          </p:cNvPr>
          <p:cNvSpPr txBox="1">
            <a:spLocks/>
          </p:cNvSpPr>
          <p:nvPr/>
        </p:nvSpPr>
        <p:spPr>
          <a:xfrm>
            <a:off x="1217141" y="2556390"/>
            <a:ext cx="9493249" cy="713003"/>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err="1"/>
              <a:t>Ejemplo</a:t>
            </a:r>
            <a:r>
              <a:rPr lang="en-US"/>
              <a:t> de </a:t>
            </a:r>
            <a:r>
              <a:rPr lang="en-US" err="1"/>
              <a:t>comandos</a:t>
            </a:r>
            <a:r>
              <a:rPr lang="en-US"/>
              <a:t> sin </a:t>
            </a:r>
            <a:r>
              <a:rPr lang="en-US" err="1"/>
              <a:t>opciones</a:t>
            </a:r>
            <a:r>
              <a:rPr lang="en-US"/>
              <a:t> y </a:t>
            </a:r>
            <a:r>
              <a:rPr lang="en-US" err="1"/>
              <a:t>argumentos</a:t>
            </a:r>
          </a:p>
        </p:txBody>
      </p:sp>
      <p:pic>
        <p:nvPicPr>
          <p:cNvPr id="7" name="Picture 6" descr="A screenshot of a computer screen&#10;&#10;Description automatically generated">
            <a:extLst>
              <a:ext uri="{FF2B5EF4-FFF2-40B4-BE49-F238E27FC236}">
                <a16:creationId xmlns:a16="http://schemas.microsoft.com/office/drawing/2014/main" id="{D2789698-6F3A-8CAE-B499-E408A8FD46A8}"/>
              </a:ext>
            </a:extLst>
          </p:cNvPr>
          <p:cNvPicPr>
            <a:picLocks noChangeAspect="1"/>
          </p:cNvPicPr>
          <p:nvPr/>
        </p:nvPicPr>
        <p:blipFill rotWithShape="1">
          <a:blip r:embed="rId2"/>
          <a:srcRect l="50878" t="7726" r="6081" b="46057"/>
          <a:stretch/>
        </p:blipFill>
        <p:spPr>
          <a:xfrm>
            <a:off x="1311876" y="3433719"/>
            <a:ext cx="8625036" cy="3169515"/>
          </a:xfrm>
          <a:prstGeom prst="rect">
            <a:avLst/>
          </a:prstGeom>
        </p:spPr>
      </p:pic>
    </p:spTree>
    <p:extLst>
      <p:ext uri="{BB962C8B-B14F-4D97-AF65-F5344CB8AC3E}">
        <p14:creationId xmlns:p14="http://schemas.microsoft.com/office/powerpoint/2010/main" val="285760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FCB0-48D9-8515-4FA9-2475C26B7559}"/>
              </a:ext>
            </a:extLst>
          </p:cNvPr>
          <p:cNvSpPr>
            <a:spLocks noGrp="1"/>
          </p:cNvSpPr>
          <p:nvPr>
            <p:ph type="title"/>
          </p:nvPr>
        </p:nvSpPr>
        <p:spPr>
          <a:xfrm>
            <a:off x="1219200" y="3289557"/>
            <a:ext cx="9493249" cy="857165"/>
          </a:xfrm>
        </p:spPr>
        <p:txBody>
          <a:bodyPr/>
          <a:lstStyle/>
          <a:p>
            <a:r>
              <a:rPr lang="en-US" err="1"/>
              <a:t>Direcciones</a:t>
            </a:r>
            <a:r>
              <a:rPr lang="en-US"/>
              <a:t> </a:t>
            </a:r>
            <a:r>
              <a:rPr lang="en-US" err="1"/>
              <a:t>comunes</a:t>
            </a:r>
          </a:p>
        </p:txBody>
      </p:sp>
      <p:pic>
        <p:nvPicPr>
          <p:cNvPr id="4" name="Picture 3" descr="A screenshot of a computer&#10;&#10;Description automatically generated">
            <a:extLst>
              <a:ext uri="{FF2B5EF4-FFF2-40B4-BE49-F238E27FC236}">
                <a16:creationId xmlns:a16="http://schemas.microsoft.com/office/drawing/2014/main" id="{61084282-9076-F33D-51CE-81F85C95796C}"/>
              </a:ext>
            </a:extLst>
          </p:cNvPr>
          <p:cNvPicPr>
            <a:picLocks noChangeAspect="1"/>
          </p:cNvPicPr>
          <p:nvPr/>
        </p:nvPicPr>
        <p:blipFill rotWithShape="1">
          <a:blip r:embed="rId3"/>
          <a:srcRect l="50929" b="87387"/>
          <a:stretch/>
        </p:blipFill>
        <p:spPr>
          <a:xfrm>
            <a:off x="1215081" y="1287162"/>
            <a:ext cx="5982736" cy="864979"/>
          </a:xfrm>
          <a:prstGeom prst="rect">
            <a:avLst/>
          </a:prstGeom>
        </p:spPr>
      </p:pic>
      <p:sp>
        <p:nvSpPr>
          <p:cNvPr id="5" name="TextBox 4">
            <a:extLst>
              <a:ext uri="{FF2B5EF4-FFF2-40B4-BE49-F238E27FC236}">
                <a16:creationId xmlns:a16="http://schemas.microsoft.com/office/drawing/2014/main" id="{7F6B06D7-C511-996C-F518-F6162DC00598}"/>
              </a:ext>
            </a:extLst>
          </p:cNvPr>
          <p:cNvSpPr txBox="1"/>
          <p:nvPr/>
        </p:nvSpPr>
        <p:spPr>
          <a:xfrm>
            <a:off x="1029730" y="2749378"/>
            <a:ext cx="1167713"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USUARIO</a:t>
            </a:r>
          </a:p>
        </p:txBody>
      </p:sp>
      <p:sp>
        <p:nvSpPr>
          <p:cNvPr id="6" name="TextBox 5">
            <a:extLst>
              <a:ext uri="{FF2B5EF4-FFF2-40B4-BE49-F238E27FC236}">
                <a16:creationId xmlns:a16="http://schemas.microsoft.com/office/drawing/2014/main" id="{64021FA7-0735-92E9-B0A2-5A481CC49AC0}"/>
              </a:ext>
            </a:extLst>
          </p:cNvPr>
          <p:cNvSpPr txBox="1"/>
          <p:nvPr/>
        </p:nvSpPr>
        <p:spPr>
          <a:xfrm>
            <a:off x="2461054" y="2378675"/>
            <a:ext cx="1167713"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MAQUINA</a:t>
            </a:r>
          </a:p>
        </p:txBody>
      </p:sp>
      <p:sp>
        <p:nvSpPr>
          <p:cNvPr id="7" name="TextBox 6">
            <a:extLst>
              <a:ext uri="{FF2B5EF4-FFF2-40B4-BE49-F238E27FC236}">
                <a16:creationId xmlns:a16="http://schemas.microsoft.com/office/drawing/2014/main" id="{0E11BC8D-9B7E-A504-A07A-F6691B8C0A12}"/>
              </a:ext>
            </a:extLst>
          </p:cNvPr>
          <p:cNvSpPr txBox="1"/>
          <p:nvPr/>
        </p:nvSpPr>
        <p:spPr>
          <a:xfrm>
            <a:off x="3614352" y="2749378"/>
            <a:ext cx="14251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DIRECCIÓN</a:t>
            </a:r>
            <a:endParaRPr lang="en-US"/>
          </a:p>
        </p:txBody>
      </p:sp>
      <p:sp>
        <p:nvSpPr>
          <p:cNvPr id="8" name="TextBox 7">
            <a:extLst>
              <a:ext uri="{FF2B5EF4-FFF2-40B4-BE49-F238E27FC236}">
                <a16:creationId xmlns:a16="http://schemas.microsoft.com/office/drawing/2014/main" id="{AC1248B2-22BE-D50D-6B26-D776C84D7535}"/>
              </a:ext>
            </a:extLst>
          </p:cNvPr>
          <p:cNvSpPr txBox="1"/>
          <p:nvPr/>
        </p:nvSpPr>
        <p:spPr>
          <a:xfrm>
            <a:off x="5117757" y="2378675"/>
            <a:ext cx="15178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INDICATIVO</a:t>
            </a:r>
          </a:p>
          <a:p>
            <a:pPr algn="ctr"/>
            <a:r>
              <a:rPr lang="en-US" b="1"/>
              <a:t>prompt</a:t>
            </a:r>
            <a:endParaRPr lang="en-US" b="1" dirty="0"/>
          </a:p>
        </p:txBody>
      </p:sp>
      <p:cxnSp>
        <p:nvCxnSpPr>
          <p:cNvPr id="10" name="Straight Arrow Connector 9">
            <a:extLst>
              <a:ext uri="{FF2B5EF4-FFF2-40B4-BE49-F238E27FC236}">
                <a16:creationId xmlns:a16="http://schemas.microsoft.com/office/drawing/2014/main" id="{41BCB70C-1BDD-DB29-F4FC-048997755235}"/>
              </a:ext>
            </a:extLst>
          </p:cNvPr>
          <p:cNvCxnSpPr/>
          <p:nvPr/>
        </p:nvCxnSpPr>
        <p:spPr>
          <a:xfrm flipV="1">
            <a:off x="1589388" y="2071300"/>
            <a:ext cx="224481" cy="589006"/>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1DFD0AF0-54DA-7421-A6F7-67102C1863A3}"/>
              </a:ext>
            </a:extLst>
          </p:cNvPr>
          <p:cNvCxnSpPr>
            <a:cxnSpLocks/>
          </p:cNvCxnSpPr>
          <p:nvPr/>
        </p:nvCxnSpPr>
        <p:spPr>
          <a:xfrm flipV="1">
            <a:off x="2938334" y="2009516"/>
            <a:ext cx="234778" cy="434547"/>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6DF1D836-CD65-4A14-D7D8-5C0E45793B4E}"/>
              </a:ext>
            </a:extLst>
          </p:cNvPr>
          <p:cNvCxnSpPr>
            <a:cxnSpLocks/>
          </p:cNvCxnSpPr>
          <p:nvPr/>
        </p:nvCxnSpPr>
        <p:spPr>
          <a:xfrm flipH="1" flipV="1">
            <a:off x="3708572" y="1947734"/>
            <a:ext cx="527220" cy="7228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7046E9-79C2-A803-D34C-7D9E2A27171B}"/>
              </a:ext>
            </a:extLst>
          </p:cNvPr>
          <p:cNvCxnSpPr>
            <a:cxnSpLocks/>
          </p:cNvCxnSpPr>
          <p:nvPr/>
        </p:nvCxnSpPr>
        <p:spPr>
          <a:xfrm flipH="1" flipV="1">
            <a:off x="4038085" y="1885949"/>
            <a:ext cx="1196545" cy="5169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583E0AB-6160-404F-6445-29A7ADC050B1}"/>
              </a:ext>
            </a:extLst>
          </p:cNvPr>
          <p:cNvSpPr txBox="1">
            <a:spLocks/>
          </p:cNvSpPr>
          <p:nvPr/>
        </p:nvSpPr>
        <p:spPr>
          <a:xfrm>
            <a:off x="1371600" y="517525"/>
            <a:ext cx="9493249" cy="857165"/>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a:t>Linea de </a:t>
            </a:r>
            <a:r>
              <a:rPr lang="en-US" err="1"/>
              <a:t>comando</a:t>
            </a:r>
          </a:p>
        </p:txBody>
      </p:sp>
      <p:sp>
        <p:nvSpPr>
          <p:cNvPr id="17" name="CuadroTexto 6">
            <a:extLst>
              <a:ext uri="{FF2B5EF4-FFF2-40B4-BE49-F238E27FC236}">
                <a16:creationId xmlns:a16="http://schemas.microsoft.com/office/drawing/2014/main" id="{F5B04B03-D745-FA70-C175-80FD22A6FC7A}"/>
              </a:ext>
            </a:extLst>
          </p:cNvPr>
          <p:cNvSpPr txBox="1"/>
          <p:nvPr/>
        </p:nvSpPr>
        <p:spPr>
          <a:xfrm>
            <a:off x="1217140" y="4331728"/>
            <a:ext cx="9648567" cy="1815882"/>
          </a:xfrm>
          <a:prstGeom prst="rect">
            <a:avLst/>
          </a:prstGeom>
          <a:noFill/>
        </p:spPr>
        <p:txBody>
          <a:bodyPr wrap="square" lIns="91440" tIns="45720" rIns="91440" bIns="45720" anchor="t">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Consolas"/>
              </a:rPr>
              <a:t>~  : Directorio principal del </a:t>
            </a:r>
            <a:r>
              <a:rPr lang="en-US" sz="2800" b="1" err="1">
                <a:latin typeface="Consolas"/>
              </a:rPr>
              <a:t>usuario</a:t>
            </a:r>
            <a:endParaRPr lang="en-US" sz="2800" b="1">
              <a:latin typeface="Consolas"/>
            </a:endParaRPr>
          </a:p>
          <a:p>
            <a:r>
              <a:rPr lang="en-US" sz="2800" b="1">
                <a:latin typeface="Consolas"/>
              </a:rPr>
              <a:t>.. : </a:t>
            </a:r>
            <a:r>
              <a:rPr lang="en-US" sz="2800" b="1" err="1">
                <a:latin typeface="Consolas"/>
              </a:rPr>
              <a:t>Hace</a:t>
            </a:r>
            <a:r>
              <a:rPr lang="en-US" sz="2800" b="1">
                <a:latin typeface="Consolas"/>
              </a:rPr>
              <a:t> </a:t>
            </a:r>
            <a:r>
              <a:rPr lang="en-US" sz="2800" b="1" err="1">
                <a:latin typeface="Consolas"/>
              </a:rPr>
              <a:t>referencia</a:t>
            </a:r>
            <a:r>
              <a:rPr lang="en-US" sz="2800" b="1">
                <a:latin typeface="Consolas"/>
              </a:rPr>
              <a:t> al </a:t>
            </a:r>
            <a:r>
              <a:rPr lang="en-US" sz="2800" b="1" err="1">
                <a:latin typeface="Consolas"/>
              </a:rPr>
              <a:t>directorio</a:t>
            </a:r>
            <a:r>
              <a:rPr lang="en-US" sz="2800" b="1">
                <a:latin typeface="Consolas"/>
              </a:rPr>
              <a:t> padre</a:t>
            </a:r>
          </a:p>
          <a:p>
            <a:r>
              <a:rPr lang="en-US" sz="2800" b="1">
                <a:latin typeface="Consolas"/>
              </a:rPr>
              <a:t>.  : </a:t>
            </a:r>
            <a:r>
              <a:rPr lang="en-US" sz="2800" b="1" err="1">
                <a:latin typeface="Consolas"/>
              </a:rPr>
              <a:t>Hace</a:t>
            </a:r>
            <a:r>
              <a:rPr lang="en-US" sz="2800" b="1">
                <a:latin typeface="Consolas"/>
              </a:rPr>
              <a:t> </a:t>
            </a:r>
            <a:r>
              <a:rPr lang="en-US" sz="2800" b="1" err="1">
                <a:latin typeface="Consolas"/>
              </a:rPr>
              <a:t>referecia</a:t>
            </a:r>
            <a:r>
              <a:rPr lang="en-US" sz="2800" b="1">
                <a:latin typeface="Consolas"/>
              </a:rPr>
              <a:t> al </a:t>
            </a:r>
            <a:r>
              <a:rPr lang="en-US" sz="2800" b="1" err="1">
                <a:latin typeface="Consolas"/>
              </a:rPr>
              <a:t>directorio</a:t>
            </a:r>
            <a:r>
              <a:rPr lang="en-US" sz="2800" b="1">
                <a:latin typeface="Consolas"/>
              </a:rPr>
              <a:t> actual </a:t>
            </a:r>
          </a:p>
          <a:p>
            <a:r>
              <a:rPr lang="en-US" sz="2800" b="1">
                <a:latin typeface="Consolas"/>
              </a:rPr>
              <a:t>/  : Directorio </a:t>
            </a:r>
            <a:r>
              <a:rPr lang="en-US" sz="2800" b="1" err="1">
                <a:latin typeface="Consolas"/>
              </a:rPr>
              <a:t>raiz</a:t>
            </a:r>
            <a:r>
              <a:rPr lang="en-US" sz="2800" b="1">
                <a:latin typeface="Consolas"/>
              </a:rPr>
              <a:t> del </a:t>
            </a:r>
            <a:r>
              <a:rPr lang="en-US" sz="2800" b="1" err="1">
                <a:latin typeface="Consolas"/>
              </a:rPr>
              <a:t>sistema</a:t>
            </a:r>
          </a:p>
        </p:txBody>
      </p:sp>
    </p:spTree>
    <p:extLst>
      <p:ext uri="{BB962C8B-B14F-4D97-AF65-F5344CB8AC3E}">
        <p14:creationId xmlns:p14="http://schemas.microsoft.com/office/powerpoint/2010/main" val="225839961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AfterhoursVTI">
  <a:themeElements>
    <a:clrScheme name="Afterhours">
      <a:dk1>
        <a:sysClr val="windowText" lastClr="000000"/>
      </a:dk1>
      <a:lt1>
        <a:srgbClr val="FFFFFF"/>
      </a:lt1>
      <a:dk2>
        <a:srgbClr val="2D3122"/>
      </a:dk2>
      <a:lt2>
        <a:srgbClr val="F3F2EE"/>
      </a:lt2>
      <a:accent1>
        <a:srgbClr val="31AEC4"/>
      </a:accent1>
      <a:accent2>
        <a:srgbClr val="3163BD"/>
      </a:accent2>
      <a:accent3>
        <a:srgbClr val="5E854F"/>
      </a:accent3>
      <a:accent4>
        <a:srgbClr val="34B66C"/>
      </a:accent4>
      <a:accent5>
        <a:srgbClr val="CD2929"/>
      </a:accent5>
      <a:accent6>
        <a:srgbClr val="6946C8"/>
      </a:accent6>
      <a:hlink>
        <a:srgbClr val="0678EA"/>
      </a:hlink>
      <a:folHlink>
        <a:srgbClr val="B65887"/>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56</Slides>
  <Notes>0</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AfterhoursVTI</vt:lpstr>
      <vt:lpstr>RESOLUCIÓN PROBLEMAS BANDIT</vt:lpstr>
      <vt:lpstr>BANDIT LEVEL 0</vt:lpstr>
      <vt:lpstr>HOST Y PUERTO</vt:lpstr>
      <vt:lpstr>SSH (Secure Shell)</vt:lpstr>
      <vt:lpstr>ACCESO</vt:lpstr>
      <vt:lpstr>PowerPoint Presentation</vt:lpstr>
      <vt:lpstr>LINEA DE COMANDOS</vt:lpstr>
      <vt:lpstr>Consideracion para los comandos</vt:lpstr>
      <vt:lpstr>Direcciones comunes</vt:lpstr>
      <vt:lpstr>Rutas</vt:lpstr>
      <vt:lpstr>Ejemplos</vt:lpstr>
      <vt:lpstr>Flujo de datos</vt:lpstr>
      <vt:lpstr>ls →  list</vt:lpstr>
      <vt:lpstr>Argumentos para ls</vt:lpstr>
      <vt:lpstr>2.-Pasando una dirección como argumento</vt:lpstr>
      <vt:lpstr>3.-Pasando opciones indivuales -l</vt:lpstr>
      <vt:lpstr>-a</vt:lpstr>
      <vt:lpstr>3.-Pasando opciones en conjunto</vt:lpstr>
      <vt:lpstr>Detalles de archivos y directorios</vt:lpstr>
      <vt:lpstr>cd → change directory</vt:lpstr>
      <vt:lpstr>Ejemplos de aplicación de cd</vt:lpstr>
      <vt:lpstr>Redireccionamiento de la salida estandar</vt:lpstr>
      <vt:lpstr>cat → concatenate </vt:lpstr>
      <vt:lpstr>1.-Mostrar contenido de un archivo</vt:lpstr>
      <vt:lpstr>3,4.-Concatenar, guardar en un archivo y ver junto con numero de linea</vt:lpstr>
      <vt:lpstr>file →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93</cp:revision>
  <dcterms:created xsi:type="dcterms:W3CDTF">2024-04-04T18:11:31Z</dcterms:created>
  <dcterms:modified xsi:type="dcterms:W3CDTF">2024-04-07T03:07:50Z</dcterms:modified>
</cp:coreProperties>
</file>